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8" autoAdjust="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2;&#1086;&#1085;&#1089;&#1087;&#1077;&#1082;&#1090;&#1099;%20&#1079;&#1072;&#1085;&#1103;&#1090;&#1080;&#1081;\Kadril_33-Russkaya-bystraya33(muzofon.com).mp3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2;&#1086;&#1085;&#1089;&#1087;&#1077;&#1082;&#1090;&#1099;%20&#1079;&#1072;&#1085;&#1103;&#1090;&#1080;&#1081;\Russkaya-narodnaya-plyasovaya-Kamarinskaya(muzofon.com)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2;&#1086;&#1085;&#1089;&#1087;&#1077;&#1082;&#1090;&#1099;%20&#1079;&#1072;&#1085;&#1103;&#1090;&#1080;&#1081;\Gruzinskaya_narodnaya_-_Lezginka_-_vyhod_gorcev_(iPlayer.fm).mp3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5;&#1089;&#1087;&#1077;&#1082;&#1090;&#1099;%20&#1079;&#1072;&#1085;&#1103;&#1090;&#1080;&#1081;\p.chaykovskiy_-_sentimentalnyy_vals_(zaycev.net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2;&#1086;&#1085;&#1089;&#1087;&#1077;&#1082;&#1090;&#1099;%20&#1079;&#1072;&#1085;&#1103;&#1090;&#1080;&#1081;\&#1063;&#1072;&#1081;&#1082;&#1086;&#1074;&#1089;&#1082;&#1080;&#1081;%20-%20&#1041;&#1086;&#1083;&#1100;&#1096;&#1086;&#1081;%20&#1042;&#1072;&#1083;&#1100;&#1089;%20&#1048;&#1079;%20&#1041;&#1072;&#1083;&#1077;&#1090;&#1072;%20&#1051;&#1077;&#1073;&#1077;&#1076;&#1080;&#1085;&#1086;&#1077;%20&#1054;&#1079;&#1077;&#1088;&#1086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2;&#1086;&#1085;&#1089;&#1087;&#1077;&#1082;&#1090;&#1099;%20&#1079;&#1072;&#1085;&#1103;&#1090;&#1080;&#1081;\chaykovskiy_-_tanec_malenkih_lebedey_(iz_baleta_lebedinoe_ozero)%20MpTri.Net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2;&#1086;&#1085;&#1089;&#1087;&#1077;&#1082;&#1090;&#1099;%20&#1079;&#1072;&#1085;&#1103;&#1090;&#1080;&#1081;\Rahmaninov-Sergey-Vasil_evich-club13333245-&#1048;tal_yanskaya-pol_ka(muzofon.com)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В гостях у танца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Музыкальный руководитель </a:t>
            </a:r>
          </a:p>
          <a:p>
            <a:r>
              <a:rPr lang="ru-RU" dirty="0" smtClean="0"/>
              <a:t>Лунева Елена Германовна</a:t>
            </a:r>
          </a:p>
          <a:p>
            <a:r>
              <a:rPr lang="ru-RU" dirty="0" smtClean="0"/>
              <a:t>ГБДОУ </a:t>
            </a:r>
            <a:r>
              <a:rPr lang="ru-RU" dirty="0" err="1" smtClean="0"/>
              <a:t>д</a:t>
            </a:r>
            <a:r>
              <a:rPr lang="ru-RU" dirty="0" smtClean="0"/>
              <a:t>/с № 80</a:t>
            </a:r>
          </a:p>
          <a:p>
            <a:r>
              <a:rPr lang="ru-RU" dirty="0" smtClean="0"/>
              <a:t>Московского района.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7323f21f5c63402d04557cb653d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6264419_pes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3" y="673444"/>
            <a:ext cx="8863493" cy="5511111"/>
          </a:xfrm>
          <a:prstGeom prst="rect">
            <a:avLst/>
          </a:prstGeom>
        </p:spPr>
      </p:pic>
      <p:pic>
        <p:nvPicPr>
          <p:cNvPr id="3" name="Kadril_33-Russkaya-bystraya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"/>
            <a:ext cx="60198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352628_1245463898_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0" y="152400"/>
            <a:ext cx="4520380" cy="2971800"/>
          </a:xfrm>
          <a:prstGeom prst="rect">
            <a:avLst/>
          </a:prstGeom>
        </p:spPr>
      </p:pic>
      <p:pic>
        <p:nvPicPr>
          <p:cNvPr id="3" name="Рисунок 2" descr="1235420168_re_balalajk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838200"/>
            <a:ext cx="3733800" cy="5410200"/>
          </a:xfrm>
          <a:prstGeom prst="rect">
            <a:avLst/>
          </a:prstGeom>
        </p:spPr>
      </p:pic>
      <p:pic>
        <p:nvPicPr>
          <p:cNvPr id="4" name="Рисунок 3" descr="7fd3334d7b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276600"/>
            <a:ext cx="3581400" cy="3276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_3350_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28601"/>
            <a:ext cx="4876800" cy="3962400"/>
          </a:xfrm>
          <a:prstGeom prst="rect">
            <a:avLst/>
          </a:prstGeom>
        </p:spPr>
      </p:pic>
      <p:pic>
        <p:nvPicPr>
          <p:cNvPr id="3" name="Рисунок 2" descr="jale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576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4413942_04932604e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79248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Russkaya-narodnaya-plyasovaya-Kamarinsk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30c9ca547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3400"/>
            <a:ext cx="7772400" cy="5714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Gruzinskaya_narodnaya_-_Lezginka_-_vyhod_gorce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VRK3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2400"/>
            <a:ext cx="3809999" cy="3990975"/>
          </a:xfrm>
          <a:prstGeom prst="rect">
            <a:avLst/>
          </a:prstGeom>
        </p:spPr>
      </p:pic>
      <p:pic>
        <p:nvPicPr>
          <p:cNvPr id="3" name="Рисунок 2" descr="t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48000"/>
            <a:ext cx="5334000" cy="3810000"/>
          </a:xfrm>
          <a:prstGeom prst="rect">
            <a:avLst/>
          </a:prstGeom>
        </p:spPr>
      </p:pic>
      <p:pic>
        <p:nvPicPr>
          <p:cNvPr id="4" name="Рисунок 3" descr="kaba_zurna_d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52401"/>
            <a:ext cx="5257800" cy="289559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.chaykovskiy_-_sentimentalnyy_vals_(zaycev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592513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Сентиментальный вальс</a:t>
            </a:r>
            <a:endParaRPr lang="ru-RU" dirty="0"/>
          </a:p>
        </p:txBody>
      </p:sp>
      <p:pic>
        <p:nvPicPr>
          <p:cNvPr id="7" name="Рисунок 6" descr="1326264419_pes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53" y="673444"/>
            <a:ext cx="8863493" cy="551111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9260-c1a65eba554a2577fbab0d509b42a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304800"/>
            <a:ext cx="55626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6264419_pes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3" y="673444"/>
            <a:ext cx="8863493" cy="5511111"/>
          </a:xfrm>
          <a:prstGeom prst="rect">
            <a:avLst/>
          </a:prstGeom>
        </p:spPr>
      </p:pic>
      <p:pic>
        <p:nvPicPr>
          <p:cNvPr id="3" name="Чайковский - Большой Вальс Из Балета Лебединое Озе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s0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3820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2572"/>
            <a:ext cx="8534400" cy="6052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6264419_pes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3" y="673444"/>
            <a:ext cx="8863493" cy="5511111"/>
          </a:xfrm>
          <a:prstGeom prst="rect">
            <a:avLst/>
          </a:prstGeom>
        </p:spPr>
      </p:pic>
      <p:pic>
        <p:nvPicPr>
          <p:cNvPr id="3" name="chaykovskiy_-_tanec_malenkih_lebedey_(iz_baleta_lebedinoe_ozero) 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7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1534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6264419_pes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3" y="673444"/>
            <a:ext cx="8863493" cy="5511111"/>
          </a:xfrm>
          <a:prstGeom prst="rect">
            <a:avLst/>
          </a:prstGeom>
        </p:spPr>
      </p:pic>
      <p:pic>
        <p:nvPicPr>
          <p:cNvPr id="3" name="Rahmaninov-Sergey-Vasil_evich-club13333245-Иtal_yanskaya-pol_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18</Words>
  <PresentationFormat>Экран (4:3)</PresentationFormat>
  <Paragraphs>6</Paragraphs>
  <Slides>17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В гостях у танца</vt:lpstr>
      <vt:lpstr>Сентиментальный вальс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танца</dc:title>
  <dc:creator>ГБДОУ 80</dc:creator>
  <cp:lastModifiedBy>ГБДОУ 80</cp:lastModifiedBy>
  <cp:revision>23</cp:revision>
  <dcterms:created xsi:type="dcterms:W3CDTF">2013-04-30T08:23:24Z</dcterms:created>
  <dcterms:modified xsi:type="dcterms:W3CDTF">2013-05-07T08:57:59Z</dcterms:modified>
</cp:coreProperties>
</file>