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29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жизни.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786313"/>
            <a:ext cx="2571750" cy="121443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Выполнила : </a:t>
            </a:r>
            <a:r>
              <a:rPr lang="ru-RU" sz="2800" dirty="0" err="1" smtClean="0">
                <a:solidFill>
                  <a:schemeClr val="tx1"/>
                </a:solidFill>
              </a:rPr>
              <a:t>Сахрова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Румия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14750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512</TotalTime>
  <Words>593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3" baseType="lpstr">
      <vt:lpstr>Franklin Gothic Book</vt:lpstr>
      <vt:lpstr>Arial</vt:lpstr>
      <vt:lpstr>Franklin Gothic Medium</vt:lpstr>
      <vt:lpstr>Wingdings 2</vt:lpstr>
      <vt:lpstr>Calibri</vt:lpstr>
      <vt:lpstr>Wingdings</vt:lpstr>
      <vt:lpstr>Comic Sans MS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КарМаН</cp:lastModifiedBy>
  <cp:revision>51</cp:revision>
  <dcterms:created xsi:type="dcterms:W3CDTF">2011-01-22T20:14:33Z</dcterms:created>
  <dcterms:modified xsi:type="dcterms:W3CDTF">2011-11-06T13:18:50Z</dcterms:modified>
</cp:coreProperties>
</file>