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1.xml" ContentType="application/vnd.openxmlformats-officedocument.drawingml.diagramData+xml"/>
  <Override PartName="/ppt/diagrams/data13.xml" ContentType="application/vnd.openxmlformats-officedocument.drawingml.diagramData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layout13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Default Extension="png" ContentType="image/png"/>
  <Override PartName="/ppt/diagrams/colors1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Default Extension="gif" ContentType="image/gif"/>
  <Override PartName="/ppt/diagrams/quickStyle12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18"/>
  </p:notesMasterIdLst>
  <p:sldIdLst>
    <p:sldId id="260" r:id="rId2"/>
    <p:sldId id="273" r:id="rId3"/>
    <p:sldId id="274" r:id="rId4"/>
    <p:sldId id="270" r:id="rId5"/>
    <p:sldId id="262" r:id="rId6"/>
    <p:sldId id="263" r:id="rId7"/>
    <p:sldId id="264" r:id="rId8"/>
    <p:sldId id="266" r:id="rId9"/>
    <p:sldId id="267" r:id="rId10"/>
    <p:sldId id="275" r:id="rId11"/>
    <p:sldId id="276" r:id="rId12"/>
    <p:sldId id="268" r:id="rId13"/>
    <p:sldId id="269" r:id="rId14"/>
    <p:sldId id="272" r:id="rId15"/>
    <p:sldId id="277" r:id="rId16"/>
    <p:sldId id="27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932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80" autoAdjust="0"/>
    <p:restoredTop sz="94660"/>
  </p:normalViewPr>
  <p:slideViewPr>
    <p:cSldViewPr>
      <p:cViewPr>
        <p:scale>
          <a:sx n="73" d="100"/>
          <a:sy n="73" d="100"/>
        </p:scale>
        <p:origin x="-528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image" Target="../media/image8.jpe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B98D6E-7E29-4939-AB67-3B5BBE18483D}" type="doc">
      <dgm:prSet loTypeId="urn:microsoft.com/office/officeart/2005/8/layout/vList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17BE396-4789-44D2-B6D2-DF10BDAE089C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en-US" dirty="0" smtClean="0"/>
            <a:t>XVI – XVII </a:t>
          </a:r>
          <a:r>
            <a:rPr lang="ru-RU" dirty="0" smtClean="0"/>
            <a:t>вв. Партии это аристократические  группировки , объединяющие  немногочисленных представителей политической элиты. Отражают зарождение политических систем </a:t>
          </a:r>
          <a:r>
            <a:rPr lang="ru-RU" dirty="0" err="1" smtClean="0"/>
            <a:t>раннебуржуазных</a:t>
          </a:r>
          <a:r>
            <a:rPr lang="ru-RU" dirty="0" smtClean="0"/>
            <a:t> государств </a:t>
          </a:r>
          <a:r>
            <a:rPr lang="en-US" dirty="0" smtClean="0"/>
            <a:t> </a:t>
          </a:r>
          <a:r>
            <a:rPr lang="ru-RU" dirty="0" smtClean="0"/>
            <a:t>Западной Европы и Америки.</a:t>
          </a:r>
          <a:endParaRPr lang="ru-RU" dirty="0"/>
        </a:p>
      </dgm:t>
    </dgm:pt>
    <dgm:pt modelId="{FA4DA215-842C-40C4-9797-E375CD0B6128}" type="parTrans" cxnId="{05812F65-2F54-4B30-9F87-F3A45CE0297A}">
      <dgm:prSet/>
      <dgm:spPr/>
      <dgm:t>
        <a:bodyPr/>
        <a:lstStyle/>
        <a:p>
          <a:endParaRPr lang="ru-RU"/>
        </a:p>
      </dgm:t>
    </dgm:pt>
    <dgm:pt modelId="{01557FA9-CDA0-4AEA-9546-C4CA0AC4D13A}" type="sibTrans" cxnId="{05812F65-2F54-4B30-9F87-F3A45CE0297A}">
      <dgm:prSet/>
      <dgm:spPr/>
      <dgm:t>
        <a:bodyPr/>
        <a:lstStyle/>
        <a:p>
          <a:endParaRPr lang="ru-RU"/>
        </a:p>
      </dgm:t>
    </dgm:pt>
    <dgm:pt modelId="{D069F15F-F328-4B49-A107-501ACCFA2E9C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en-US" dirty="0" smtClean="0"/>
            <a:t>XVIII – XIX </a:t>
          </a:r>
          <a:r>
            <a:rPr lang="ru-RU" dirty="0" smtClean="0"/>
            <a:t>вв. Партии – политические клубы, ориентированные на привлечение к активной политической деятельности людей, пользующихся влиянием не только в политике, но и в других , жизненно важных сферах общественной жизни.</a:t>
          </a:r>
          <a:endParaRPr lang="ru-RU" dirty="0"/>
        </a:p>
      </dgm:t>
    </dgm:pt>
    <dgm:pt modelId="{86CB0DD9-C43F-4659-AD85-74E4096B5935}" type="parTrans" cxnId="{3573EB1B-9901-45F9-AE85-961E85DF4775}">
      <dgm:prSet/>
      <dgm:spPr/>
      <dgm:t>
        <a:bodyPr/>
        <a:lstStyle/>
        <a:p>
          <a:endParaRPr lang="ru-RU"/>
        </a:p>
      </dgm:t>
    </dgm:pt>
    <dgm:pt modelId="{99FA89A6-6D46-4768-BDC9-444D54BE51BE}" type="sibTrans" cxnId="{3573EB1B-9901-45F9-AE85-961E85DF4775}">
      <dgm:prSet/>
      <dgm:spPr/>
      <dgm:t>
        <a:bodyPr/>
        <a:lstStyle/>
        <a:p>
          <a:endParaRPr lang="ru-RU"/>
        </a:p>
      </dgm:t>
    </dgm:pt>
    <dgm:pt modelId="{01269644-A761-43BE-87C2-D793B3DA523B}">
      <dgm:prSet phldrT="[Текст]" phldr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endParaRPr lang="ru-RU"/>
        </a:p>
      </dgm:t>
    </dgm:pt>
    <dgm:pt modelId="{BC5A189F-4062-4284-9A00-AAEA4403F73B}" type="parTrans" cxnId="{5283E3F3-F024-4AE5-B61F-A4885CDDDFD8}">
      <dgm:prSet/>
      <dgm:spPr/>
      <dgm:t>
        <a:bodyPr/>
        <a:lstStyle/>
        <a:p>
          <a:endParaRPr lang="ru-RU"/>
        </a:p>
      </dgm:t>
    </dgm:pt>
    <dgm:pt modelId="{21AB55A8-C175-4482-B3BC-D103C0E41DC6}" type="sibTrans" cxnId="{5283E3F3-F024-4AE5-B61F-A4885CDDDFD8}">
      <dgm:prSet/>
      <dgm:spPr/>
      <dgm:t>
        <a:bodyPr/>
        <a:lstStyle/>
        <a:p>
          <a:endParaRPr lang="ru-RU"/>
        </a:p>
      </dgm:t>
    </dgm:pt>
    <dgm:pt modelId="{A45243A9-C59B-494C-A802-3277A1FEC560}">
      <dgm:prSet phldrT="[Текст]" phldr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endParaRPr lang="ru-RU"/>
        </a:p>
      </dgm:t>
    </dgm:pt>
    <dgm:pt modelId="{989BBEE1-5AFA-4994-AF7E-3A6181BF8CDC}" type="parTrans" cxnId="{68A53BED-D72D-41A4-B9CA-E0783F5E5567}">
      <dgm:prSet/>
      <dgm:spPr/>
      <dgm:t>
        <a:bodyPr/>
        <a:lstStyle/>
        <a:p>
          <a:endParaRPr lang="ru-RU"/>
        </a:p>
      </dgm:t>
    </dgm:pt>
    <dgm:pt modelId="{38296B2B-DF07-4E73-8CF3-593648788864}" type="sibTrans" cxnId="{68A53BED-D72D-41A4-B9CA-E0783F5E5567}">
      <dgm:prSet/>
      <dgm:spPr/>
      <dgm:t>
        <a:bodyPr/>
        <a:lstStyle/>
        <a:p>
          <a:endParaRPr lang="ru-RU"/>
        </a:p>
      </dgm:t>
    </dgm:pt>
    <dgm:pt modelId="{D99CC4C6-1AAD-480A-8C97-79649FE4B7ED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en-US" dirty="0" smtClean="0"/>
            <a:t>XIX – XX </a:t>
          </a:r>
          <a:r>
            <a:rPr lang="ru-RU" dirty="0" smtClean="0"/>
            <a:t>вв. Современные политические партии – наличие идеологической доктрины и развитой  организационной  структуры. Первая партия такого типа – либеральная --  была создана в Англии в 1877 г. В России партии  появились в 80 – 90 гг. </a:t>
          </a:r>
          <a:r>
            <a:rPr lang="en-US" dirty="0" smtClean="0"/>
            <a:t>XIX </a:t>
          </a:r>
          <a:r>
            <a:rPr lang="ru-RU" dirty="0" smtClean="0"/>
            <a:t>в. Сначала – партии социалистической ориентации, затем  -- либеральной, наконец, консервативной ( на западе наоборот). В начале </a:t>
          </a:r>
          <a:r>
            <a:rPr lang="en-US" dirty="0" smtClean="0"/>
            <a:t>XX </a:t>
          </a:r>
          <a:r>
            <a:rPr lang="ru-RU" dirty="0" smtClean="0"/>
            <a:t>в.  в России – 280 партий.</a:t>
          </a:r>
          <a:endParaRPr lang="ru-RU" dirty="0"/>
        </a:p>
      </dgm:t>
    </dgm:pt>
    <dgm:pt modelId="{50C3A53D-1856-46DC-A360-629D0A5A6183}" type="parTrans" cxnId="{E413CD99-5A63-4CD0-A3AE-01B9E6CDC06C}">
      <dgm:prSet/>
      <dgm:spPr/>
      <dgm:t>
        <a:bodyPr/>
        <a:lstStyle/>
        <a:p>
          <a:endParaRPr lang="ru-RU"/>
        </a:p>
      </dgm:t>
    </dgm:pt>
    <dgm:pt modelId="{ECBD9DEF-1137-4810-84F1-2EA3ACBE6FEA}" type="sibTrans" cxnId="{E413CD99-5A63-4CD0-A3AE-01B9E6CDC06C}">
      <dgm:prSet/>
      <dgm:spPr/>
      <dgm:t>
        <a:bodyPr/>
        <a:lstStyle/>
        <a:p>
          <a:endParaRPr lang="ru-RU"/>
        </a:p>
      </dgm:t>
    </dgm:pt>
    <dgm:pt modelId="{C0E981C1-BA4B-4D2B-8AE7-88EDFED681E7}">
      <dgm:prSet phldrT="[Текст]" phldr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endParaRPr lang="ru-RU" dirty="0"/>
        </a:p>
      </dgm:t>
    </dgm:pt>
    <dgm:pt modelId="{A7AE6711-ED41-43D2-8739-81C7D791EFC2}" type="parTrans" cxnId="{1DB710B0-0989-4768-9894-9A4E8A7EDBBF}">
      <dgm:prSet/>
      <dgm:spPr/>
      <dgm:t>
        <a:bodyPr/>
        <a:lstStyle/>
        <a:p>
          <a:endParaRPr lang="ru-RU"/>
        </a:p>
      </dgm:t>
    </dgm:pt>
    <dgm:pt modelId="{907726C3-1E0A-4C2A-8863-326BA8D981F3}" type="sibTrans" cxnId="{1DB710B0-0989-4768-9894-9A4E8A7EDBBF}">
      <dgm:prSet/>
      <dgm:spPr/>
      <dgm:t>
        <a:bodyPr/>
        <a:lstStyle/>
        <a:p>
          <a:endParaRPr lang="ru-RU"/>
        </a:p>
      </dgm:t>
    </dgm:pt>
    <dgm:pt modelId="{B547A58D-64F2-4F69-A568-FDFCD079665F}">
      <dgm:prSet phldrT="[Текст]" phldr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endParaRPr lang="ru-RU"/>
        </a:p>
      </dgm:t>
    </dgm:pt>
    <dgm:pt modelId="{671F3530-BB97-4628-A9CF-26ED5A7EE263}" type="parTrans" cxnId="{97FD602B-2A2D-46CD-BD09-4F94DB2E82C9}">
      <dgm:prSet/>
      <dgm:spPr/>
      <dgm:t>
        <a:bodyPr/>
        <a:lstStyle/>
        <a:p>
          <a:endParaRPr lang="ru-RU"/>
        </a:p>
      </dgm:t>
    </dgm:pt>
    <dgm:pt modelId="{874AF21F-5C77-41DD-AD00-34C3B22E8996}" type="sibTrans" cxnId="{97FD602B-2A2D-46CD-BD09-4F94DB2E82C9}">
      <dgm:prSet/>
      <dgm:spPr/>
      <dgm:t>
        <a:bodyPr/>
        <a:lstStyle/>
        <a:p>
          <a:endParaRPr lang="ru-RU"/>
        </a:p>
      </dgm:t>
    </dgm:pt>
    <dgm:pt modelId="{0CF720E9-2FB9-4A99-91F7-5EBF070CCE9B}" type="pres">
      <dgm:prSet presAssocID="{16B98D6E-7E29-4939-AB67-3B5BBE18483D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8EDC39A-9780-4628-9C5A-F421EB6ACADE}" type="pres">
      <dgm:prSet presAssocID="{D17BE396-4789-44D2-B6D2-DF10BDAE089C}" presName="comp" presStyleCnt="0"/>
      <dgm:spPr/>
    </dgm:pt>
    <dgm:pt modelId="{EAE6B3A6-C14D-42A8-997A-75D0DD1A8251}" type="pres">
      <dgm:prSet presAssocID="{D17BE396-4789-44D2-B6D2-DF10BDAE089C}" presName="box" presStyleLbl="node1" presStyleIdx="0" presStyleCnt="3"/>
      <dgm:spPr/>
      <dgm:t>
        <a:bodyPr/>
        <a:lstStyle/>
        <a:p>
          <a:endParaRPr lang="ru-RU"/>
        </a:p>
      </dgm:t>
    </dgm:pt>
    <dgm:pt modelId="{A81A1674-2BF4-482A-B37B-D1A68DC1A0BB}" type="pres">
      <dgm:prSet presAssocID="{D17BE396-4789-44D2-B6D2-DF10BDAE089C}" presName="img" presStyleLbl="fgImgPlace1" presStyleIdx="0" presStyleCnt="3" custScaleX="109953" custScaleY="78124" custLinFactNeighborX="-9524" custLinFactNeighborY="3726"/>
      <dgm:spPr/>
    </dgm:pt>
    <dgm:pt modelId="{5D8CDF15-CD26-43F6-8020-B9797C36F200}" type="pres">
      <dgm:prSet presAssocID="{D17BE396-4789-44D2-B6D2-DF10BDAE089C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38EEAD-E4ED-4AEA-AD73-0C6D6A263DB1}" type="pres">
      <dgm:prSet presAssocID="{01557FA9-CDA0-4AEA-9546-C4CA0AC4D13A}" presName="spacer" presStyleCnt="0"/>
      <dgm:spPr/>
    </dgm:pt>
    <dgm:pt modelId="{3351B9A0-4A60-45A3-8FB1-C93B217586A7}" type="pres">
      <dgm:prSet presAssocID="{D069F15F-F328-4B49-A107-501ACCFA2E9C}" presName="comp" presStyleCnt="0"/>
      <dgm:spPr/>
    </dgm:pt>
    <dgm:pt modelId="{639C74C7-A9E3-463E-9501-E84AD0AA6522}" type="pres">
      <dgm:prSet presAssocID="{D069F15F-F328-4B49-A107-501ACCFA2E9C}" presName="box" presStyleLbl="node1" presStyleIdx="1" presStyleCnt="3"/>
      <dgm:spPr/>
      <dgm:t>
        <a:bodyPr/>
        <a:lstStyle/>
        <a:p>
          <a:endParaRPr lang="ru-RU"/>
        </a:p>
      </dgm:t>
    </dgm:pt>
    <dgm:pt modelId="{94C00C1A-4487-4971-88E5-4CD97CCEE80D}" type="pres">
      <dgm:prSet presAssocID="{D069F15F-F328-4B49-A107-501ACCFA2E9C}" presName="img" presStyleLbl="fgImgPlace1" presStyleIdx="1" presStyleCnt="3" custLinFactNeighborX="-9739" custLinFactNeighborY="-595"/>
      <dgm:spPr/>
    </dgm:pt>
    <dgm:pt modelId="{B58521F5-E08E-41BB-955C-9D53B96EB70B}" type="pres">
      <dgm:prSet presAssocID="{D069F15F-F328-4B49-A107-501ACCFA2E9C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822C42-8551-4436-B080-BF2411D4F37D}" type="pres">
      <dgm:prSet presAssocID="{99FA89A6-6D46-4768-BDC9-444D54BE51BE}" presName="spacer" presStyleCnt="0"/>
      <dgm:spPr/>
    </dgm:pt>
    <dgm:pt modelId="{5AB6FBD7-F85C-4070-BF4E-69446B546E94}" type="pres">
      <dgm:prSet presAssocID="{D99CC4C6-1AAD-480A-8C97-79649FE4B7ED}" presName="comp" presStyleCnt="0"/>
      <dgm:spPr/>
    </dgm:pt>
    <dgm:pt modelId="{8407D601-99B0-4D39-BAD2-7EF27ED44884}" type="pres">
      <dgm:prSet presAssocID="{D99CC4C6-1AAD-480A-8C97-79649FE4B7ED}" presName="box" presStyleLbl="node1" presStyleIdx="2" presStyleCnt="3"/>
      <dgm:spPr/>
      <dgm:t>
        <a:bodyPr/>
        <a:lstStyle/>
        <a:p>
          <a:endParaRPr lang="ru-RU"/>
        </a:p>
      </dgm:t>
    </dgm:pt>
    <dgm:pt modelId="{CE6723F1-0162-4EF7-98C6-0751462D481C}" type="pres">
      <dgm:prSet presAssocID="{D99CC4C6-1AAD-480A-8C97-79649FE4B7ED}" presName="img" presStyleLbl="fgImgPlace1" presStyleIdx="2" presStyleCnt="3" custLinFactNeighborX="-9739" custLinFactNeighborY="2483"/>
      <dgm:spPr/>
    </dgm:pt>
    <dgm:pt modelId="{9C85A4CD-01CE-4819-BD7C-285911EE87B5}" type="pres">
      <dgm:prSet presAssocID="{D99CC4C6-1AAD-480A-8C97-79649FE4B7ED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13CD99-5A63-4CD0-A3AE-01B9E6CDC06C}" srcId="{16B98D6E-7E29-4939-AB67-3B5BBE18483D}" destId="{D99CC4C6-1AAD-480A-8C97-79649FE4B7ED}" srcOrd="2" destOrd="0" parTransId="{50C3A53D-1856-46DC-A360-629D0A5A6183}" sibTransId="{ECBD9DEF-1137-4810-84F1-2EA3ACBE6FEA}"/>
    <dgm:cxn modelId="{3573EB1B-9901-45F9-AE85-961E85DF4775}" srcId="{16B98D6E-7E29-4939-AB67-3B5BBE18483D}" destId="{D069F15F-F328-4B49-A107-501ACCFA2E9C}" srcOrd="1" destOrd="0" parTransId="{86CB0DD9-C43F-4659-AD85-74E4096B5935}" sibTransId="{99FA89A6-6D46-4768-BDC9-444D54BE51BE}"/>
    <dgm:cxn modelId="{4C1A86DE-EAAD-4160-9607-25D9C616D1CE}" type="presOf" srcId="{A45243A9-C59B-494C-A802-3277A1FEC560}" destId="{B58521F5-E08E-41BB-955C-9D53B96EB70B}" srcOrd="1" destOrd="2" presId="urn:microsoft.com/office/officeart/2005/8/layout/vList4"/>
    <dgm:cxn modelId="{2B8D258E-A87A-49F3-89D4-5D75A6C8FF2E}" type="presOf" srcId="{D069F15F-F328-4B49-A107-501ACCFA2E9C}" destId="{639C74C7-A9E3-463E-9501-E84AD0AA6522}" srcOrd="0" destOrd="0" presId="urn:microsoft.com/office/officeart/2005/8/layout/vList4"/>
    <dgm:cxn modelId="{68A53BED-D72D-41A4-B9CA-E0783F5E5567}" srcId="{D069F15F-F328-4B49-A107-501ACCFA2E9C}" destId="{A45243A9-C59B-494C-A802-3277A1FEC560}" srcOrd="1" destOrd="0" parTransId="{989BBEE1-5AFA-4994-AF7E-3A6181BF8CDC}" sibTransId="{38296B2B-DF07-4E73-8CF3-593648788864}"/>
    <dgm:cxn modelId="{794E6815-E229-4F1F-A424-F55461FA3A5E}" type="presOf" srcId="{B547A58D-64F2-4F69-A568-FDFCD079665F}" destId="{8407D601-99B0-4D39-BAD2-7EF27ED44884}" srcOrd="0" destOrd="2" presId="urn:microsoft.com/office/officeart/2005/8/layout/vList4"/>
    <dgm:cxn modelId="{DF0BEB30-FD2F-4D4D-8309-FAFA340333DF}" type="presOf" srcId="{A45243A9-C59B-494C-A802-3277A1FEC560}" destId="{639C74C7-A9E3-463E-9501-E84AD0AA6522}" srcOrd="0" destOrd="2" presId="urn:microsoft.com/office/officeart/2005/8/layout/vList4"/>
    <dgm:cxn modelId="{97FD602B-2A2D-46CD-BD09-4F94DB2E82C9}" srcId="{D99CC4C6-1AAD-480A-8C97-79649FE4B7ED}" destId="{B547A58D-64F2-4F69-A568-FDFCD079665F}" srcOrd="1" destOrd="0" parTransId="{671F3530-BB97-4628-A9CF-26ED5A7EE263}" sibTransId="{874AF21F-5C77-41DD-AD00-34C3B22E8996}"/>
    <dgm:cxn modelId="{EB6E4FFF-07E0-41AA-BC61-7007C9D98E41}" type="presOf" srcId="{16B98D6E-7E29-4939-AB67-3B5BBE18483D}" destId="{0CF720E9-2FB9-4A99-91F7-5EBF070CCE9B}" srcOrd="0" destOrd="0" presId="urn:microsoft.com/office/officeart/2005/8/layout/vList4"/>
    <dgm:cxn modelId="{05812F65-2F54-4B30-9F87-F3A45CE0297A}" srcId="{16B98D6E-7E29-4939-AB67-3B5BBE18483D}" destId="{D17BE396-4789-44D2-B6D2-DF10BDAE089C}" srcOrd="0" destOrd="0" parTransId="{FA4DA215-842C-40C4-9797-E375CD0B6128}" sibTransId="{01557FA9-CDA0-4AEA-9546-C4CA0AC4D13A}"/>
    <dgm:cxn modelId="{968BF416-DC46-4B92-8466-45B57253FC67}" type="presOf" srcId="{D17BE396-4789-44D2-B6D2-DF10BDAE089C}" destId="{EAE6B3A6-C14D-42A8-997A-75D0DD1A8251}" srcOrd="0" destOrd="0" presId="urn:microsoft.com/office/officeart/2005/8/layout/vList4"/>
    <dgm:cxn modelId="{0B357A5E-39AA-4F97-B89B-FAB2498614B8}" type="presOf" srcId="{C0E981C1-BA4B-4D2B-8AE7-88EDFED681E7}" destId="{8407D601-99B0-4D39-BAD2-7EF27ED44884}" srcOrd="0" destOrd="1" presId="urn:microsoft.com/office/officeart/2005/8/layout/vList4"/>
    <dgm:cxn modelId="{B58BA401-FFB4-4B70-9FC7-7F3B14F590F7}" type="presOf" srcId="{01269644-A761-43BE-87C2-D793B3DA523B}" destId="{639C74C7-A9E3-463E-9501-E84AD0AA6522}" srcOrd="0" destOrd="1" presId="urn:microsoft.com/office/officeart/2005/8/layout/vList4"/>
    <dgm:cxn modelId="{42B6C61F-E904-412A-A057-452BFE2ED2D8}" type="presOf" srcId="{C0E981C1-BA4B-4D2B-8AE7-88EDFED681E7}" destId="{9C85A4CD-01CE-4819-BD7C-285911EE87B5}" srcOrd="1" destOrd="1" presId="urn:microsoft.com/office/officeart/2005/8/layout/vList4"/>
    <dgm:cxn modelId="{14324011-ACEE-4281-9105-E53CB19B8BFC}" type="presOf" srcId="{D069F15F-F328-4B49-A107-501ACCFA2E9C}" destId="{B58521F5-E08E-41BB-955C-9D53B96EB70B}" srcOrd="1" destOrd="0" presId="urn:microsoft.com/office/officeart/2005/8/layout/vList4"/>
    <dgm:cxn modelId="{4A69F555-EABA-4AE1-A1F4-CABB8A47FD4F}" type="presOf" srcId="{D17BE396-4789-44D2-B6D2-DF10BDAE089C}" destId="{5D8CDF15-CD26-43F6-8020-B9797C36F200}" srcOrd="1" destOrd="0" presId="urn:microsoft.com/office/officeart/2005/8/layout/vList4"/>
    <dgm:cxn modelId="{5283E3F3-F024-4AE5-B61F-A4885CDDDFD8}" srcId="{D069F15F-F328-4B49-A107-501ACCFA2E9C}" destId="{01269644-A761-43BE-87C2-D793B3DA523B}" srcOrd="0" destOrd="0" parTransId="{BC5A189F-4062-4284-9A00-AAEA4403F73B}" sibTransId="{21AB55A8-C175-4482-B3BC-D103C0E41DC6}"/>
    <dgm:cxn modelId="{B51632DB-1974-46BF-B1A2-40EDCADDB9D3}" type="presOf" srcId="{B547A58D-64F2-4F69-A568-FDFCD079665F}" destId="{9C85A4CD-01CE-4819-BD7C-285911EE87B5}" srcOrd="1" destOrd="2" presId="urn:microsoft.com/office/officeart/2005/8/layout/vList4"/>
    <dgm:cxn modelId="{1DB710B0-0989-4768-9894-9A4E8A7EDBBF}" srcId="{D99CC4C6-1AAD-480A-8C97-79649FE4B7ED}" destId="{C0E981C1-BA4B-4D2B-8AE7-88EDFED681E7}" srcOrd="0" destOrd="0" parTransId="{A7AE6711-ED41-43D2-8739-81C7D791EFC2}" sibTransId="{907726C3-1E0A-4C2A-8863-326BA8D981F3}"/>
    <dgm:cxn modelId="{FAF09F5A-79FD-41E6-A390-AB7D21C4333E}" type="presOf" srcId="{D99CC4C6-1AAD-480A-8C97-79649FE4B7ED}" destId="{8407D601-99B0-4D39-BAD2-7EF27ED44884}" srcOrd="0" destOrd="0" presId="urn:microsoft.com/office/officeart/2005/8/layout/vList4"/>
    <dgm:cxn modelId="{C4CFAD60-2BD7-4FB9-A688-878F47166F49}" type="presOf" srcId="{D99CC4C6-1AAD-480A-8C97-79649FE4B7ED}" destId="{9C85A4CD-01CE-4819-BD7C-285911EE87B5}" srcOrd="1" destOrd="0" presId="urn:microsoft.com/office/officeart/2005/8/layout/vList4"/>
    <dgm:cxn modelId="{BCE769E2-5891-475E-B690-272AC3516085}" type="presOf" srcId="{01269644-A761-43BE-87C2-D793B3DA523B}" destId="{B58521F5-E08E-41BB-955C-9D53B96EB70B}" srcOrd="1" destOrd="1" presId="urn:microsoft.com/office/officeart/2005/8/layout/vList4"/>
    <dgm:cxn modelId="{4F754DBB-A7D3-4119-A2BF-17106C80FD62}" type="presParOf" srcId="{0CF720E9-2FB9-4A99-91F7-5EBF070CCE9B}" destId="{F8EDC39A-9780-4628-9C5A-F421EB6ACADE}" srcOrd="0" destOrd="0" presId="urn:microsoft.com/office/officeart/2005/8/layout/vList4"/>
    <dgm:cxn modelId="{2C37C9AA-46DA-492C-8E47-506898144782}" type="presParOf" srcId="{F8EDC39A-9780-4628-9C5A-F421EB6ACADE}" destId="{EAE6B3A6-C14D-42A8-997A-75D0DD1A8251}" srcOrd="0" destOrd="0" presId="urn:microsoft.com/office/officeart/2005/8/layout/vList4"/>
    <dgm:cxn modelId="{BF4FF2E1-D080-4BE4-ABD6-DEC5D4A5AE9A}" type="presParOf" srcId="{F8EDC39A-9780-4628-9C5A-F421EB6ACADE}" destId="{A81A1674-2BF4-482A-B37B-D1A68DC1A0BB}" srcOrd="1" destOrd="0" presId="urn:microsoft.com/office/officeart/2005/8/layout/vList4"/>
    <dgm:cxn modelId="{92844BB0-8C90-430C-8DAC-2F3FBC4BA8C3}" type="presParOf" srcId="{F8EDC39A-9780-4628-9C5A-F421EB6ACADE}" destId="{5D8CDF15-CD26-43F6-8020-B9797C36F200}" srcOrd="2" destOrd="0" presId="urn:microsoft.com/office/officeart/2005/8/layout/vList4"/>
    <dgm:cxn modelId="{DB12DDF0-D455-4E79-A714-6712CB4A044F}" type="presParOf" srcId="{0CF720E9-2FB9-4A99-91F7-5EBF070CCE9B}" destId="{E038EEAD-E4ED-4AEA-AD73-0C6D6A263DB1}" srcOrd="1" destOrd="0" presId="urn:microsoft.com/office/officeart/2005/8/layout/vList4"/>
    <dgm:cxn modelId="{301D1641-21FF-4BF9-BC74-0E9C25ABD7A1}" type="presParOf" srcId="{0CF720E9-2FB9-4A99-91F7-5EBF070CCE9B}" destId="{3351B9A0-4A60-45A3-8FB1-C93B217586A7}" srcOrd="2" destOrd="0" presId="urn:microsoft.com/office/officeart/2005/8/layout/vList4"/>
    <dgm:cxn modelId="{3B8FE0A1-5208-4C98-B9B1-E5FF326B0B7F}" type="presParOf" srcId="{3351B9A0-4A60-45A3-8FB1-C93B217586A7}" destId="{639C74C7-A9E3-463E-9501-E84AD0AA6522}" srcOrd="0" destOrd="0" presId="urn:microsoft.com/office/officeart/2005/8/layout/vList4"/>
    <dgm:cxn modelId="{CE6FE031-5EDA-4A4C-A8D5-F0CAE54C3219}" type="presParOf" srcId="{3351B9A0-4A60-45A3-8FB1-C93B217586A7}" destId="{94C00C1A-4487-4971-88E5-4CD97CCEE80D}" srcOrd="1" destOrd="0" presId="urn:microsoft.com/office/officeart/2005/8/layout/vList4"/>
    <dgm:cxn modelId="{BD9505B4-EB31-4281-A0BF-59F411A6D00F}" type="presParOf" srcId="{3351B9A0-4A60-45A3-8FB1-C93B217586A7}" destId="{B58521F5-E08E-41BB-955C-9D53B96EB70B}" srcOrd="2" destOrd="0" presId="urn:microsoft.com/office/officeart/2005/8/layout/vList4"/>
    <dgm:cxn modelId="{97A44986-B0B9-4411-BBF2-EDC9DC592872}" type="presParOf" srcId="{0CF720E9-2FB9-4A99-91F7-5EBF070CCE9B}" destId="{16822C42-8551-4436-B080-BF2411D4F37D}" srcOrd="3" destOrd="0" presId="urn:microsoft.com/office/officeart/2005/8/layout/vList4"/>
    <dgm:cxn modelId="{7B93E842-14FA-4E97-BD8C-39EA27B9345F}" type="presParOf" srcId="{0CF720E9-2FB9-4A99-91F7-5EBF070CCE9B}" destId="{5AB6FBD7-F85C-4070-BF4E-69446B546E94}" srcOrd="4" destOrd="0" presId="urn:microsoft.com/office/officeart/2005/8/layout/vList4"/>
    <dgm:cxn modelId="{8685FA1D-E380-4C36-A358-D82CAD695579}" type="presParOf" srcId="{5AB6FBD7-F85C-4070-BF4E-69446B546E94}" destId="{8407D601-99B0-4D39-BAD2-7EF27ED44884}" srcOrd="0" destOrd="0" presId="urn:microsoft.com/office/officeart/2005/8/layout/vList4"/>
    <dgm:cxn modelId="{29042D81-40BA-4B41-96B3-88991F15EBE8}" type="presParOf" srcId="{5AB6FBD7-F85C-4070-BF4E-69446B546E94}" destId="{CE6723F1-0162-4EF7-98C6-0751462D481C}" srcOrd="1" destOrd="0" presId="urn:microsoft.com/office/officeart/2005/8/layout/vList4"/>
    <dgm:cxn modelId="{8428362D-1674-4E09-92D7-B560F0E4303B}" type="presParOf" srcId="{5AB6FBD7-F85C-4070-BF4E-69446B546E94}" destId="{9C85A4CD-01CE-4819-BD7C-285911EE87B5}" srcOrd="2" destOrd="0" presId="urn:microsoft.com/office/officeart/2005/8/layout/vList4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A8F7E27-37DE-4B98-BCEF-28C7B5D51BC6}" type="doc">
      <dgm:prSet loTypeId="urn:microsoft.com/office/officeart/2005/8/layout/vList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7AFA0BE-80A5-4E17-9527-6932B4E01ECA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sz="2200" b="1" i="0" dirty="0" smtClean="0"/>
            <a:t>«</a:t>
          </a:r>
          <a:r>
            <a:rPr lang="ru-RU" sz="1600" b="1" i="0" dirty="0" smtClean="0">
              <a:latin typeface="Tahoma" pitchFamily="34" charset="0"/>
              <a:cs typeface="Tahoma" pitchFamily="34" charset="0"/>
            </a:rPr>
            <a:t>Патриоты России»</a:t>
          </a:r>
          <a:r>
            <a:rPr lang="ru-RU" sz="1600" b="0" i="0" dirty="0" smtClean="0">
              <a:latin typeface="Tahoma" pitchFamily="34" charset="0"/>
              <a:cs typeface="Tahoma" pitchFamily="34" charset="0"/>
            </a:rPr>
            <a:t> (Политическая партия «Патриоты России»)</a:t>
          </a:r>
          <a:endParaRPr lang="ru-RU" sz="1600" dirty="0">
            <a:latin typeface="Tahoma" pitchFamily="34" charset="0"/>
            <a:cs typeface="Tahoma" pitchFamily="34" charset="0"/>
          </a:endParaRPr>
        </a:p>
      </dgm:t>
    </dgm:pt>
    <dgm:pt modelId="{B43425D1-F5C9-43DF-93D2-954AE39F2594}" type="parTrans" cxnId="{F3E25EC8-758A-4506-A5FB-5C1B845F1B21}">
      <dgm:prSet/>
      <dgm:spPr/>
      <dgm:t>
        <a:bodyPr/>
        <a:lstStyle/>
        <a:p>
          <a:endParaRPr lang="ru-RU"/>
        </a:p>
      </dgm:t>
    </dgm:pt>
    <dgm:pt modelId="{43BDF062-8187-48F7-B047-593971643D3E}" type="sibTrans" cxnId="{F3E25EC8-758A-4506-A5FB-5C1B845F1B21}">
      <dgm:prSet/>
      <dgm:spPr/>
      <dgm:t>
        <a:bodyPr/>
        <a:lstStyle/>
        <a:p>
          <a:endParaRPr lang="ru-RU"/>
        </a:p>
      </dgm:t>
    </dgm:pt>
    <dgm:pt modelId="{242E6587-2D72-4052-A653-CD5EC85F0E71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sz="1600" b="0" i="0" dirty="0" smtClean="0"/>
            <a:t>Умеренно левая политическая партия в Российской федерации. Главная  цель партии — создание  общества равных возможностей. Партия стремится к объединению всех оппозиционных сил страны.</a:t>
          </a:r>
          <a:r>
            <a:rPr lang="ru-RU" sz="1700" b="0" i="0" dirty="0" smtClean="0"/>
            <a:t> Партия отвергает радикализм, экстремизм, шовинизм и национализм в любых их проявлениях.</a:t>
          </a:r>
          <a:endParaRPr lang="ru-RU" sz="1700" dirty="0"/>
        </a:p>
      </dgm:t>
    </dgm:pt>
    <dgm:pt modelId="{D62AD809-2F7F-4212-B5C2-9CEAE228D79F}" type="parTrans" cxnId="{AB9701FF-87DA-4D62-9E20-8E64B3866D63}">
      <dgm:prSet/>
      <dgm:spPr/>
      <dgm:t>
        <a:bodyPr/>
        <a:lstStyle/>
        <a:p>
          <a:endParaRPr lang="ru-RU"/>
        </a:p>
      </dgm:t>
    </dgm:pt>
    <dgm:pt modelId="{45CF1F2F-3C74-459F-96E8-7E83589FD555}" type="sibTrans" cxnId="{AB9701FF-87DA-4D62-9E20-8E64B3866D63}">
      <dgm:prSet/>
      <dgm:spPr/>
      <dgm:t>
        <a:bodyPr/>
        <a:lstStyle/>
        <a:p>
          <a:endParaRPr lang="ru-RU"/>
        </a:p>
      </dgm:t>
    </dgm:pt>
    <dgm:pt modelId="{85188545-227B-4E75-8C4D-1A1D7530AE03}">
      <dgm:prSet phldrT="[Текст]" phldr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endParaRPr lang="ru-RU" sz="1700" dirty="0"/>
        </a:p>
      </dgm:t>
    </dgm:pt>
    <dgm:pt modelId="{B7926CA5-1460-4BB6-9A68-AD5FB482A096}" type="parTrans" cxnId="{4668A76B-0139-49AA-BDD3-9B9B67A633B3}">
      <dgm:prSet/>
      <dgm:spPr/>
      <dgm:t>
        <a:bodyPr/>
        <a:lstStyle/>
        <a:p>
          <a:endParaRPr lang="ru-RU"/>
        </a:p>
      </dgm:t>
    </dgm:pt>
    <dgm:pt modelId="{3AFE843C-0D40-4EBF-8BC9-E553F850D302}" type="sibTrans" cxnId="{4668A76B-0139-49AA-BDD3-9B9B67A633B3}">
      <dgm:prSet/>
      <dgm:spPr/>
      <dgm:t>
        <a:bodyPr/>
        <a:lstStyle/>
        <a:p>
          <a:endParaRPr lang="ru-RU"/>
        </a:p>
      </dgm:t>
    </dgm:pt>
    <dgm:pt modelId="{82A6FB45-738A-4632-A62E-081D6FBF8CB9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vi-VN" sz="1600" b="1" dirty="0" smtClean="0"/>
            <a:t>«Справедл</a:t>
          </a:r>
          <a:r>
            <a:rPr lang="ru-RU" sz="1600" b="1" dirty="0" smtClean="0"/>
            <a:t>и</a:t>
          </a:r>
          <a:r>
            <a:rPr lang="vi-VN" sz="1600" b="1" dirty="0" smtClean="0"/>
            <a:t>вая Росс</a:t>
          </a:r>
          <a:r>
            <a:rPr lang="ru-RU" sz="1600" b="1" dirty="0" smtClean="0"/>
            <a:t>и</a:t>
          </a:r>
          <a:r>
            <a:rPr lang="vi-VN" sz="1600" b="1" dirty="0" smtClean="0"/>
            <a:t>я» (СР, эсэры)</a:t>
          </a:r>
          <a:r>
            <a:rPr lang="vi-VN" sz="1600" dirty="0" smtClean="0"/>
            <a:t> </a:t>
          </a:r>
          <a:endParaRPr lang="ru-RU" sz="1600" dirty="0"/>
        </a:p>
      </dgm:t>
    </dgm:pt>
    <dgm:pt modelId="{2831DF56-37A6-4081-9851-536EBE165C0B}" type="parTrans" cxnId="{ED3082F1-E40E-4057-9BEF-893E75C8774B}">
      <dgm:prSet/>
      <dgm:spPr/>
      <dgm:t>
        <a:bodyPr/>
        <a:lstStyle/>
        <a:p>
          <a:endParaRPr lang="ru-RU"/>
        </a:p>
      </dgm:t>
    </dgm:pt>
    <dgm:pt modelId="{862DF3BE-3627-43AA-B83E-E68DF4406245}" type="sibTrans" cxnId="{ED3082F1-E40E-4057-9BEF-893E75C8774B}">
      <dgm:prSet/>
      <dgm:spPr/>
      <dgm:t>
        <a:bodyPr/>
        <a:lstStyle/>
        <a:p>
          <a:endParaRPr lang="ru-RU"/>
        </a:p>
      </dgm:t>
    </dgm:pt>
    <dgm:pt modelId="{493556C2-9D81-40C7-B171-108E8F29CB47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sz="1600" b="1" i="0" dirty="0" smtClean="0">
              <a:latin typeface="+mj-lt"/>
              <a:cs typeface="Tahoma" pitchFamily="34" charset="0"/>
            </a:rPr>
            <a:t>Российская объединённая демократическая партия «</a:t>
          </a:r>
          <a:r>
            <a:rPr lang="ru-RU" sz="1600" b="1" i="0" dirty="0" err="1" smtClean="0">
              <a:latin typeface="+mj-lt"/>
              <a:cs typeface="Tahoma" pitchFamily="34" charset="0"/>
            </a:rPr>
            <a:t>Я́блоко</a:t>
          </a:r>
          <a:r>
            <a:rPr lang="ru-RU" sz="1600" b="1" i="0" dirty="0" smtClean="0">
              <a:latin typeface="+mj-lt"/>
              <a:cs typeface="Tahoma" pitchFamily="34" charset="0"/>
            </a:rPr>
            <a:t>»</a:t>
          </a:r>
          <a:r>
            <a:rPr lang="ru-RU" sz="1600" b="0" i="0" dirty="0" smtClean="0">
              <a:latin typeface="+mj-lt"/>
              <a:cs typeface="Tahoma" pitchFamily="34" charset="0"/>
            </a:rPr>
            <a:t> </a:t>
          </a:r>
          <a:endParaRPr lang="ru-RU" sz="1600" dirty="0">
            <a:latin typeface="+mj-lt"/>
            <a:cs typeface="Tahoma" pitchFamily="34" charset="0"/>
          </a:endParaRPr>
        </a:p>
      </dgm:t>
    </dgm:pt>
    <dgm:pt modelId="{DDF12E0C-42C5-476E-A009-F083A3307D4E}" type="parTrans" cxnId="{15B9CBFA-9A6F-42FE-9468-46B541B612EF}">
      <dgm:prSet/>
      <dgm:spPr/>
      <dgm:t>
        <a:bodyPr/>
        <a:lstStyle/>
        <a:p>
          <a:endParaRPr lang="ru-RU"/>
        </a:p>
      </dgm:t>
    </dgm:pt>
    <dgm:pt modelId="{3371C93F-CE31-400A-9135-760B1B0E01F0}" type="sibTrans" cxnId="{15B9CBFA-9A6F-42FE-9468-46B541B612EF}">
      <dgm:prSet/>
      <dgm:spPr/>
      <dgm:t>
        <a:bodyPr/>
        <a:lstStyle/>
        <a:p>
          <a:endParaRPr lang="ru-RU"/>
        </a:p>
      </dgm:t>
    </dgm:pt>
    <dgm:pt modelId="{7F4C9A13-4B66-4F96-ABAB-86F7991B2820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sz="1600" b="0" i="0" dirty="0" smtClean="0"/>
            <a:t>«Яблоко» — партия социального либерализма. Идеология строится на основе необходимости сочетания в России либерального и социал-демократического подходов. Партия предлагает одновременно усиливать либеральные основы экономики и решать первоочередные социальные задачи.</a:t>
          </a:r>
          <a:endParaRPr lang="ru-RU" sz="1600" dirty="0"/>
        </a:p>
      </dgm:t>
    </dgm:pt>
    <dgm:pt modelId="{B6E25C8B-0AA6-41C0-ABD3-BEEBF874F88C}" type="parTrans" cxnId="{E827E2AE-D2FA-4DA7-BDD4-F231AA67EE89}">
      <dgm:prSet/>
      <dgm:spPr/>
      <dgm:t>
        <a:bodyPr/>
        <a:lstStyle/>
        <a:p>
          <a:endParaRPr lang="ru-RU"/>
        </a:p>
      </dgm:t>
    </dgm:pt>
    <dgm:pt modelId="{24600388-A6B4-46E5-B0C6-F6E83F900877}" type="sibTrans" cxnId="{E827E2AE-D2FA-4DA7-BDD4-F231AA67EE89}">
      <dgm:prSet/>
      <dgm:spPr/>
      <dgm:t>
        <a:bodyPr/>
        <a:lstStyle/>
        <a:p>
          <a:endParaRPr lang="ru-RU"/>
        </a:p>
      </dgm:t>
    </dgm:pt>
    <dgm:pt modelId="{75BD7FDE-FD83-4A51-9831-0DD29ED77A28}">
      <dgm:prSet phldrT="[Текст]" phldr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endParaRPr lang="ru-RU" sz="1600" dirty="0"/>
        </a:p>
      </dgm:t>
    </dgm:pt>
    <dgm:pt modelId="{A413D194-77F6-4042-8AC0-FF795816D9A8}" type="parTrans" cxnId="{3370F6DC-A9C3-4C65-A9EC-0663BC1ED0AB}">
      <dgm:prSet/>
      <dgm:spPr/>
      <dgm:t>
        <a:bodyPr/>
        <a:lstStyle/>
        <a:p>
          <a:endParaRPr lang="ru-RU"/>
        </a:p>
      </dgm:t>
    </dgm:pt>
    <dgm:pt modelId="{786BA4C6-F2E4-41DB-9CD1-45A2342755A8}" type="sibTrans" cxnId="{3370F6DC-A9C3-4C65-A9EC-0663BC1ED0AB}">
      <dgm:prSet/>
      <dgm:spPr/>
      <dgm:t>
        <a:bodyPr/>
        <a:lstStyle/>
        <a:p>
          <a:endParaRPr lang="ru-RU"/>
        </a:p>
      </dgm:t>
    </dgm:pt>
    <dgm:pt modelId="{B2EF2DA2-11F4-4F2F-8CE8-7E3E78AD38A1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sz="1600" dirty="0" smtClean="0"/>
            <a:t>Левоцентристская политическая партия России, придерживающаяся идеологии социал-демократии и модернизированного социализма. Создана  в результате объединения партии  «Родина», «Российской партии Жизни» и партии пенсионеров. Основной базой стала бывшая структура «Российской партии Жизни». </a:t>
          </a:r>
          <a:endParaRPr lang="ru-RU" sz="1600" dirty="0"/>
        </a:p>
      </dgm:t>
    </dgm:pt>
    <dgm:pt modelId="{00507D24-0053-40E7-BF92-94C2F0AC5954}" type="parTrans" cxnId="{F88ED1ED-DAC1-4DFF-A9F6-1B037B26CD28}">
      <dgm:prSet/>
      <dgm:spPr/>
      <dgm:t>
        <a:bodyPr/>
        <a:lstStyle/>
        <a:p>
          <a:endParaRPr lang="ru-RU"/>
        </a:p>
      </dgm:t>
    </dgm:pt>
    <dgm:pt modelId="{B86499D9-339E-4171-BA7A-ED8B68EB9403}" type="sibTrans" cxnId="{F88ED1ED-DAC1-4DFF-A9F6-1B037B26CD28}">
      <dgm:prSet/>
      <dgm:spPr/>
      <dgm:t>
        <a:bodyPr/>
        <a:lstStyle/>
        <a:p>
          <a:endParaRPr lang="ru-RU"/>
        </a:p>
      </dgm:t>
    </dgm:pt>
    <dgm:pt modelId="{1BFFB674-74D5-44BA-8DBA-E3CEA987AFCA}" type="pres">
      <dgm:prSet presAssocID="{4A8F7E27-37DE-4B98-BCEF-28C7B5D51BC6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38F844-521D-4970-8D4B-B8CF0C1D26E7}" type="pres">
      <dgm:prSet presAssocID="{77AFA0BE-80A5-4E17-9527-6932B4E01ECA}" presName="comp" presStyleCnt="0"/>
      <dgm:spPr/>
    </dgm:pt>
    <dgm:pt modelId="{AD8BAF22-0920-4FAC-8BF5-C75AA07275D9}" type="pres">
      <dgm:prSet presAssocID="{77AFA0BE-80A5-4E17-9527-6932B4E01ECA}" presName="box" presStyleLbl="node1" presStyleIdx="0" presStyleCnt="3" custScaleY="111220"/>
      <dgm:spPr/>
      <dgm:t>
        <a:bodyPr/>
        <a:lstStyle/>
        <a:p>
          <a:endParaRPr lang="ru-RU"/>
        </a:p>
      </dgm:t>
    </dgm:pt>
    <dgm:pt modelId="{63E8B5F5-0C31-4648-ACA3-718CF396E4AD}" type="pres">
      <dgm:prSet presAssocID="{77AFA0BE-80A5-4E17-9527-6932B4E01ECA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7B0F4C9-D54D-428C-9FF3-99A1539BC85B}" type="pres">
      <dgm:prSet presAssocID="{77AFA0BE-80A5-4E17-9527-6932B4E01ECA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CEF591-C483-421E-94DF-973FE51199E5}" type="pres">
      <dgm:prSet presAssocID="{43BDF062-8187-48F7-B047-593971643D3E}" presName="spacer" presStyleCnt="0"/>
      <dgm:spPr/>
    </dgm:pt>
    <dgm:pt modelId="{0D247760-F17B-456D-AD36-77F5F221BA68}" type="pres">
      <dgm:prSet presAssocID="{82A6FB45-738A-4632-A62E-081D6FBF8CB9}" presName="comp" presStyleCnt="0"/>
      <dgm:spPr/>
    </dgm:pt>
    <dgm:pt modelId="{C4B695A0-DA3C-47BF-9484-6D0E7DB5280D}" type="pres">
      <dgm:prSet presAssocID="{82A6FB45-738A-4632-A62E-081D6FBF8CB9}" presName="box" presStyleLbl="node1" presStyleIdx="1" presStyleCnt="3" custScaleY="129145"/>
      <dgm:spPr/>
      <dgm:t>
        <a:bodyPr/>
        <a:lstStyle/>
        <a:p>
          <a:endParaRPr lang="ru-RU"/>
        </a:p>
      </dgm:t>
    </dgm:pt>
    <dgm:pt modelId="{4F149986-4315-409B-B5C7-A927D382F52A}" type="pres">
      <dgm:prSet presAssocID="{82A6FB45-738A-4632-A62E-081D6FBF8CB9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6127978D-6A41-40B0-B5AE-BBA6E1F28084}" type="pres">
      <dgm:prSet presAssocID="{82A6FB45-738A-4632-A62E-081D6FBF8CB9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AC86BA-8E7E-44CC-A665-DAE9A4041302}" type="pres">
      <dgm:prSet presAssocID="{862DF3BE-3627-43AA-B83E-E68DF4406245}" presName="spacer" presStyleCnt="0"/>
      <dgm:spPr/>
    </dgm:pt>
    <dgm:pt modelId="{87BE18DF-1018-4F67-89F8-31089CC7A1BC}" type="pres">
      <dgm:prSet presAssocID="{493556C2-9D81-40C7-B171-108E8F29CB47}" presName="comp" presStyleCnt="0"/>
      <dgm:spPr/>
    </dgm:pt>
    <dgm:pt modelId="{73C31E83-7A4B-4BFE-9E84-C6B46B15D110}" type="pres">
      <dgm:prSet presAssocID="{493556C2-9D81-40C7-B171-108E8F29CB47}" presName="box" presStyleLbl="node1" presStyleIdx="2" presStyleCnt="3"/>
      <dgm:spPr/>
      <dgm:t>
        <a:bodyPr/>
        <a:lstStyle/>
        <a:p>
          <a:endParaRPr lang="ru-RU"/>
        </a:p>
      </dgm:t>
    </dgm:pt>
    <dgm:pt modelId="{1187D1D0-2D03-476F-9728-874B32C02916}" type="pres">
      <dgm:prSet presAssocID="{493556C2-9D81-40C7-B171-108E8F29CB47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134D042-5F0B-47F9-A347-DBC0708BF553}" type="pres">
      <dgm:prSet presAssocID="{493556C2-9D81-40C7-B171-108E8F29CB47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B9CBFA-9A6F-42FE-9468-46B541B612EF}" srcId="{4A8F7E27-37DE-4B98-BCEF-28C7B5D51BC6}" destId="{493556C2-9D81-40C7-B171-108E8F29CB47}" srcOrd="2" destOrd="0" parTransId="{DDF12E0C-42C5-476E-A009-F083A3307D4E}" sibTransId="{3371C93F-CE31-400A-9135-760B1B0E01F0}"/>
    <dgm:cxn modelId="{E827E2AE-D2FA-4DA7-BDD4-F231AA67EE89}" srcId="{493556C2-9D81-40C7-B171-108E8F29CB47}" destId="{7F4C9A13-4B66-4F96-ABAB-86F7991B2820}" srcOrd="0" destOrd="0" parTransId="{B6E25C8B-0AA6-41C0-ABD3-BEEBF874F88C}" sibTransId="{24600388-A6B4-46E5-B0C6-F6E83F900877}"/>
    <dgm:cxn modelId="{E4DE4ABD-C14E-4080-8E26-7CEE65456A82}" type="presOf" srcId="{77AFA0BE-80A5-4E17-9527-6932B4E01ECA}" destId="{77B0F4C9-D54D-428C-9FF3-99A1539BC85B}" srcOrd="1" destOrd="0" presId="urn:microsoft.com/office/officeart/2005/8/layout/vList4"/>
    <dgm:cxn modelId="{A7E3C986-A27B-451C-B487-41D8CF1B4636}" type="presOf" srcId="{75BD7FDE-FD83-4A51-9831-0DD29ED77A28}" destId="{C134D042-5F0B-47F9-A347-DBC0708BF553}" srcOrd="1" destOrd="2" presId="urn:microsoft.com/office/officeart/2005/8/layout/vList4"/>
    <dgm:cxn modelId="{ED3082F1-E40E-4057-9BEF-893E75C8774B}" srcId="{4A8F7E27-37DE-4B98-BCEF-28C7B5D51BC6}" destId="{82A6FB45-738A-4632-A62E-081D6FBF8CB9}" srcOrd="1" destOrd="0" parTransId="{2831DF56-37A6-4081-9851-536EBE165C0B}" sibTransId="{862DF3BE-3627-43AA-B83E-E68DF4406245}"/>
    <dgm:cxn modelId="{8C95FE5A-9DEB-46F2-A096-D5C76A9AC052}" type="presOf" srcId="{242E6587-2D72-4052-A653-CD5EC85F0E71}" destId="{77B0F4C9-D54D-428C-9FF3-99A1539BC85B}" srcOrd="1" destOrd="1" presId="urn:microsoft.com/office/officeart/2005/8/layout/vList4"/>
    <dgm:cxn modelId="{5861F37C-E52B-4B06-B936-677694DE5F6C}" type="presOf" srcId="{77AFA0BE-80A5-4E17-9527-6932B4E01ECA}" destId="{AD8BAF22-0920-4FAC-8BF5-C75AA07275D9}" srcOrd="0" destOrd="0" presId="urn:microsoft.com/office/officeart/2005/8/layout/vList4"/>
    <dgm:cxn modelId="{766877E2-C5FF-4837-881E-BB1176B98437}" type="presOf" srcId="{B2EF2DA2-11F4-4F2F-8CE8-7E3E78AD38A1}" destId="{6127978D-6A41-40B0-B5AE-BBA6E1F28084}" srcOrd="1" destOrd="1" presId="urn:microsoft.com/office/officeart/2005/8/layout/vList4"/>
    <dgm:cxn modelId="{4668A76B-0139-49AA-BDD3-9B9B67A633B3}" srcId="{77AFA0BE-80A5-4E17-9527-6932B4E01ECA}" destId="{85188545-227B-4E75-8C4D-1A1D7530AE03}" srcOrd="1" destOrd="0" parTransId="{B7926CA5-1460-4BB6-9A68-AD5FB482A096}" sibTransId="{3AFE843C-0D40-4EBF-8BC9-E553F850D302}"/>
    <dgm:cxn modelId="{3517EC00-0518-4BDC-B465-3E8E157D8319}" type="presOf" srcId="{82A6FB45-738A-4632-A62E-081D6FBF8CB9}" destId="{C4B695A0-DA3C-47BF-9484-6D0E7DB5280D}" srcOrd="0" destOrd="0" presId="urn:microsoft.com/office/officeart/2005/8/layout/vList4"/>
    <dgm:cxn modelId="{87E1CC06-76C8-4C76-B0F9-419A6941311D}" type="presOf" srcId="{7F4C9A13-4B66-4F96-ABAB-86F7991B2820}" destId="{C134D042-5F0B-47F9-A347-DBC0708BF553}" srcOrd="1" destOrd="1" presId="urn:microsoft.com/office/officeart/2005/8/layout/vList4"/>
    <dgm:cxn modelId="{FCD1406E-4521-41B3-B7E4-A2D2EFDEAC69}" type="presOf" srcId="{242E6587-2D72-4052-A653-CD5EC85F0E71}" destId="{AD8BAF22-0920-4FAC-8BF5-C75AA07275D9}" srcOrd="0" destOrd="1" presId="urn:microsoft.com/office/officeart/2005/8/layout/vList4"/>
    <dgm:cxn modelId="{6E83A028-91AB-4DED-A459-F5B1EB52ED4E}" type="presOf" srcId="{75BD7FDE-FD83-4A51-9831-0DD29ED77A28}" destId="{73C31E83-7A4B-4BFE-9E84-C6B46B15D110}" srcOrd="0" destOrd="2" presId="urn:microsoft.com/office/officeart/2005/8/layout/vList4"/>
    <dgm:cxn modelId="{3370F6DC-A9C3-4C65-A9EC-0663BC1ED0AB}" srcId="{493556C2-9D81-40C7-B171-108E8F29CB47}" destId="{75BD7FDE-FD83-4A51-9831-0DD29ED77A28}" srcOrd="1" destOrd="0" parTransId="{A413D194-77F6-4042-8AC0-FF795816D9A8}" sibTransId="{786BA4C6-F2E4-41DB-9CD1-45A2342755A8}"/>
    <dgm:cxn modelId="{AB9701FF-87DA-4D62-9E20-8E64B3866D63}" srcId="{77AFA0BE-80A5-4E17-9527-6932B4E01ECA}" destId="{242E6587-2D72-4052-A653-CD5EC85F0E71}" srcOrd="0" destOrd="0" parTransId="{D62AD809-2F7F-4212-B5C2-9CEAE228D79F}" sibTransId="{45CF1F2F-3C74-459F-96E8-7E83589FD555}"/>
    <dgm:cxn modelId="{787FD97C-CEDF-40AE-9F90-FDD01E2CBD8B}" type="presOf" srcId="{4A8F7E27-37DE-4B98-BCEF-28C7B5D51BC6}" destId="{1BFFB674-74D5-44BA-8DBA-E3CEA987AFCA}" srcOrd="0" destOrd="0" presId="urn:microsoft.com/office/officeart/2005/8/layout/vList4"/>
    <dgm:cxn modelId="{46299B3A-B48A-4E1E-B4AD-BE5CC8B51AA8}" type="presOf" srcId="{493556C2-9D81-40C7-B171-108E8F29CB47}" destId="{C134D042-5F0B-47F9-A347-DBC0708BF553}" srcOrd="1" destOrd="0" presId="urn:microsoft.com/office/officeart/2005/8/layout/vList4"/>
    <dgm:cxn modelId="{065C80BC-3E31-4F4B-B60B-8A6058E4984B}" type="presOf" srcId="{85188545-227B-4E75-8C4D-1A1D7530AE03}" destId="{77B0F4C9-D54D-428C-9FF3-99A1539BC85B}" srcOrd="1" destOrd="2" presId="urn:microsoft.com/office/officeart/2005/8/layout/vList4"/>
    <dgm:cxn modelId="{D495CCC1-F4BC-4AB1-92A4-B7AD863BEC78}" type="presOf" srcId="{B2EF2DA2-11F4-4F2F-8CE8-7E3E78AD38A1}" destId="{C4B695A0-DA3C-47BF-9484-6D0E7DB5280D}" srcOrd="0" destOrd="1" presId="urn:microsoft.com/office/officeart/2005/8/layout/vList4"/>
    <dgm:cxn modelId="{AF393D3A-6D52-47D1-8BDE-7FFF230D66B9}" type="presOf" srcId="{82A6FB45-738A-4632-A62E-081D6FBF8CB9}" destId="{6127978D-6A41-40B0-B5AE-BBA6E1F28084}" srcOrd="1" destOrd="0" presId="urn:microsoft.com/office/officeart/2005/8/layout/vList4"/>
    <dgm:cxn modelId="{E0F92956-F133-48C6-AC74-281CE82A236D}" type="presOf" srcId="{493556C2-9D81-40C7-B171-108E8F29CB47}" destId="{73C31E83-7A4B-4BFE-9E84-C6B46B15D110}" srcOrd="0" destOrd="0" presId="urn:microsoft.com/office/officeart/2005/8/layout/vList4"/>
    <dgm:cxn modelId="{F3E25EC8-758A-4506-A5FB-5C1B845F1B21}" srcId="{4A8F7E27-37DE-4B98-BCEF-28C7B5D51BC6}" destId="{77AFA0BE-80A5-4E17-9527-6932B4E01ECA}" srcOrd="0" destOrd="0" parTransId="{B43425D1-F5C9-43DF-93D2-954AE39F2594}" sibTransId="{43BDF062-8187-48F7-B047-593971643D3E}"/>
    <dgm:cxn modelId="{F88ED1ED-DAC1-4DFF-A9F6-1B037B26CD28}" srcId="{82A6FB45-738A-4632-A62E-081D6FBF8CB9}" destId="{B2EF2DA2-11F4-4F2F-8CE8-7E3E78AD38A1}" srcOrd="0" destOrd="0" parTransId="{00507D24-0053-40E7-BF92-94C2F0AC5954}" sibTransId="{B86499D9-339E-4171-BA7A-ED8B68EB9403}"/>
    <dgm:cxn modelId="{D01B7137-8D95-4807-93EE-0237E4DC3FAF}" type="presOf" srcId="{85188545-227B-4E75-8C4D-1A1D7530AE03}" destId="{AD8BAF22-0920-4FAC-8BF5-C75AA07275D9}" srcOrd="0" destOrd="2" presId="urn:microsoft.com/office/officeart/2005/8/layout/vList4"/>
    <dgm:cxn modelId="{2720363E-10D4-4614-874C-81176DFB02B4}" type="presOf" srcId="{7F4C9A13-4B66-4F96-ABAB-86F7991B2820}" destId="{73C31E83-7A4B-4BFE-9E84-C6B46B15D110}" srcOrd="0" destOrd="1" presId="urn:microsoft.com/office/officeart/2005/8/layout/vList4"/>
    <dgm:cxn modelId="{DC60A35C-086E-4B86-8B65-987BD29F3D4E}" type="presParOf" srcId="{1BFFB674-74D5-44BA-8DBA-E3CEA987AFCA}" destId="{B938F844-521D-4970-8D4B-B8CF0C1D26E7}" srcOrd="0" destOrd="0" presId="urn:microsoft.com/office/officeart/2005/8/layout/vList4"/>
    <dgm:cxn modelId="{55EEA6D8-14BA-4EFE-8A0F-62EC2D544891}" type="presParOf" srcId="{B938F844-521D-4970-8D4B-B8CF0C1D26E7}" destId="{AD8BAF22-0920-4FAC-8BF5-C75AA07275D9}" srcOrd="0" destOrd="0" presId="urn:microsoft.com/office/officeart/2005/8/layout/vList4"/>
    <dgm:cxn modelId="{4E83A304-1B20-4213-B8AA-0D711D513A80}" type="presParOf" srcId="{B938F844-521D-4970-8D4B-B8CF0C1D26E7}" destId="{63E8B5F5-0C31-4648-ACA3-718CF396E4AD}" srcOrd="1" destOrd="0" presId="urn:microsoft.com/office/officeart/2005/8/layout/vList4"/>
    <dgm:cxn modelId="{F4DEEA8A-6EE2-436D-83DB-8F4D7B98A5AA}" type="presParOf" srcId="{B938F844-521D-4970-8D4B-B8CF0C1D26E7}" destId="{77B0F4C9-D54D-428C-9FF3-99A1539BC85B}" srcOrd="2" destOrd="0" presId="urn:microsoft.com/office/officeart/2005/8/layout/vList4"/>
    <dgm:cxn modelId="{17CCE62C-EDBF-4B88-AA10-7123A91624FD}" type="presParOf" srcId="{1BFFB674-74D5-44BA-8DBA-E3CEA987AFCA}" destId="{FECEF591-C483-421E-94DF-973FE51199E5}" srcOrd="1" destOrd="0" presId="urn:microsoft.com/office/officeart/2005/8/layout/vList4"/>
    <dgm:cxn modelId="{3320CE8F-AB05-4132-BF2B-C2BD475E1888}" type="presParOf" srcId="{1BFFB674-74D5-44BA-8DBA-E3CEA987AFCA}" destId="{0D247760-F17B-456D-AD36-77F5F221BA68}" srcOrd="2" destOrd="0" presId="urn:microsoft.com/office/officeart/2005/8/layout/vList4"/>
    <dgm:cxn modelId="{84B7D5A1-B2C9-4544-A397-8146DFD87FA0}" type="presParOf" srcId="{0D247760-F17B-456D-AD36-77F5F221BA68}" destId="{C4B695A0-DA3C-47BF-9484-6D0E7DB5280D}" srcOrd="0" destOrd="0" presId="urn:microsoft.com/office/officeart/2005/8/layout/vList4"/>
    <dgm:cxn modelId="{55F8815B-5D75-484D-8F34-1FD8167969EF}" type="presParOf" srcId="{0D247760-F17B-456D-AD36-77F5F221BA68}" destId="{4F149986-4315-409B-B5C7-A927D382F52A}" srcOrd="1" destOrd="0" presId="urn:microsoft.com/office/officeart/2005/8/layout/vList4"/>
    <dgm:cxn modelId="{764AAA22-283D-4565-A3AD-32D2EAC77F96}" type="presParOf" srcId="{0D247760-F17B-456D-AD36-77F5F221BA68}" destId="{6127978D-6A41-40B0-B5AE-BBA6E1F28084}" srcOrd="2" destOrd="0" presId="urn:microsoft.com/office/officeart/2005/8/layout/vList4"/>
    <dgm:cxn modelId="{533C0CC7-43F4-4012-AC85-EA94FDF49F77}" type="presParOf" srcId="{1BFFB674-74D5-44BA-8DBA-E3CEA987AFCA}" destId="{F0AC86BA-8E7E-44CC-A665-DAE9A4041302}" srcOrd="3" destOrd="0" presId="urn:microsoft.com/office/officeart/2005/8/layout/vList4"/>
    <dgm:cxn modelId="{FBD72807-54CC-45F0-9DD7-D0D3407D9F21}" type="presParOf" srcId="{1BFFB674-74D5-44BA-8DBA-E3CEA987AFCA}" destId="{87BE18DF-1018-4F67-89F8-31089CC7A1BC}" srcOrd="4" destOrd="0" presId="urn:microsoft.com/office/officeart/2005/8/layout/vList4"/>
    <dgm:cxn modelId="{B0157272-8543-412F-8168-460CCB63AF7D}" type="presParOf" srcId="{87BE18DF-1018-4F67-89F8-31089CC7A1BC}" destId="{73C31E83-7A4B-4BFE-9E84-C6B46B15D110}" srcOrd="0" destOrd="0" presId="urn:microsoft.com/office/officeart/2005/8/layout/vList4"/>
    <dgm:cxn modelId="{7E5EA4BB-A0BF-4DAB-91D1-E6DD57722837}" type="presParOf" srcId="{87BE18DF-1018-4F67-89F8-31089CC7A1BC}" destId="{1187D1D0-2D03-476F-9728-874B32C02916}" srcOrd="1" destOrd="0" presId="urn:microsoft.com/office/officeart/2005/8/layout/vList4"/>
    <dgm:cxn modelId="{178977F6-E2D2-4596-8E76-19954F1A9CBC}" type="presParOf" srcId="{87BE18DF-1018-4F67-89F8-31089CC7A1BC}" destId="{C134D042-5F0B-47F9-A347-DBC0708BF553}" srcOrd="2" destOrd="0" presId="urn:microsoft.com/office/officeart/2005/8/layout/vList4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50FB240-B223-4AA4-9CC6-F80F1EC9D645}" type="doc">
      <dgm:prSet loTypeId="urn:microsoft.com/office/officeart/2005/8/layout/process4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075F65-1981-4E5E-AF9C-0CFEBDA37C19}">
      <dgm:prSet phldrT="[Текст]" custT="1"/>
      <dgm:spPr>
        <a:solidFill>
          <a:schemeClr val="accent5"/>
        </a:solidFill>
      </dgm:spPr>
      <dgm:t>
        <a:bodyPr/>
        <a:lstStyle/>
        <a:p>
          <a:r>
            <a:rPr lang="ru-RU" sz="2000" dirty="0" smtClean="0"/>
            <a:t>Мажоритарная</a:t>
          </a:r>
        </a:p>
        <a:p>
          <a:r>
            <a:rPr lang="ru-RU" sz="2000" dirty="0" smtClean="0"/>
            <a:t>(один округ – один депутат)</a:t>
          </a:r>
          <a:endParaRPr lang="ru-RU" sz="2000" dirty="0"/>
        </a:p>
      </dgm:t>
    </dgm:pt>
    <dgm:pt modelId="{C7523776-B21D-413E-BF96-2D8EC6993183}" type="parTrans" cxnId="{A31EBD2E-ED25-4612-B38A-E835EABA1DFC}">
      <dgm:prSet/>
      <dgm:spPr/>
      <dgm:t>
        <a:bodyPr/>
        <a:lstStyle/>
        <a:p>
          <a:endParaRPr lang="ru-RU"/>
        </a:p>
      </dgm:t>
    </dgm:pt>
    <dgm:pt modelId="{CD3D3968-0841-490A-812C-FBBA16CF38B3}" type="sibTrans" cxnId="{A31EBD2E-ED25-4612-B38A-E835EABA1DFC}">
      <dgm:prSet/>
      <dgm:spPr/>
      <dgm:t>
        <a:bodyPr/>
        <a:lstStyle/>
        <a:p>
          <a:endParaRPr lang="ru-RU"/>
        </a:p>
      </dgm:t>
    </dgm:pt>
    <dgm:pt modelId="{EC4B67C1-6AE4-4C4C-A8F0-C0951634193D}">
      <dgm:prSet phldrT="[Текст]"/>
      <dgm:spPr/>
      <dgm:t>
        <a:bodyPr/>
        <a:lstStyle/>
        <a:p>
          <a:r>
            <a:rPr lang="ru-RU" dirty="0" smtClean="0"/>
            <a:t>В одномандатных округах голосуют за конкретного кандидата. Избранным считается тот, кто получил в округе голосов больше других. Недостаток:  не отражается соотношение политических сил. </a:t>
          </a:r>
          <a:endParaRPr lang="ru-RU" dirty="0"/>
        </a:p>
      </dgm:t>
    </dgm:pt>
    <dgm:pt modelId="{6D6F9F4C-7E0C-433C-83A0-DB9679A0E33D}" type="parTrans" cxnId="{689868AE-ACD7-4D6D-BD18-77763807FB55}">
      <dgm:prSet/>
      <dgm:spPr/>
      <dgm:t>
        <a:bodyPr/>
        <a:lstStyle/>
        <a:p>
          <a:endParaRPr lang="ru-RU"/>
        </a:p>
      </dgm:t>
    </dgm:pt>
    <dgm:pt modelId="{FD2B1AC6-E2B5-4CF3-B770-F4D118521185}" type="sibTrans" cxnId="{689868AE-ACD7-4D6D-BD18-77763807FB55}">
      <dgm:prSet/>
      <dgm:spPr/>
      <dgm:t>
        <a:bodyPr/>
        <a:lstStyle/>
        <a:p>
          <a:endParaRPr lang="ru-RU"/>
        </a:p>
      </dgm:t>
    </dgm:pt>
    <dgm:pt modelId="{2B5B0A84-3FF3-407B-9182-DE3EF4E212BF}">
      <dgm:prSet phldrT="[Текст]" custT="1"/>
      <dgm:spPr>
        <a:solidFill>
          <a:schemeClr val="bg1">
            <a:lumMod val="95000"/>
          </a:schemeClr>
        </a:solidFill>
      </dgm:spPr>
      <dgm:t>
        <a:bodyPr/>
        <a:lstStyle/>
        <a:p>
          <a:r>
            <a:rPr lang="ru-RU" sz="1400" dirty="0" smtClean="0">
              <a:solidFill>
                <a:srgbClr val="899327"/>
              </a:solidFill>
            </a:rPr>
            <a:t>Пример:</a:t>
          </a:r>
        </a:p>
        <a:p>
          <a:r>
            <a:rPr lang="ru-RU" sz="1400" dirty="0" smtClean="0">
              <a:solidFill>
                <a:srgbClr val="899327"/>
              </a:solidFill>
            </a:rPr>
            <a:t>На одно место претендуют кандидаты  А, Б, С.</a:t>
          </a:r>
        </a:p>
        <a:p>
          <a:r>
            <a:rPr lang="ru-RU" sz="1400" dirty="0" smtClean="0">
              <a:solidFill>
                <a:srgbClr val="899327"/>
              </a:solidFill>
            </a:rPr>
            <a:t>А -- 7 млн. голосов, Б -- 6 млн. голосов,</a:t>
          </a:r>
        </a:p>
        <a:p>
          <a:r>
            <a:rPr lang="ru-RU" sz="1400" dirty="0" smtClean="0">
              <a:solidFill>
                <a:srgbClr val="899327"/>
              </a:solidFill>
            </a:rPr>
            <a:t>В -- 5 млн. голосов. Победил «А», т.к. у него больше голосов  «за»  --  (7 млн.). Но сумма голосов проигравших кандидатов «Б» и «В» – 11 </a:t>
          </a:r>
          <a:r>
            <a:rPr lang="ru-RU" sz="1400" dirty="0" err="1" smtClean="0">
              <a:solidFill>
                <a:srgbClr val="899327"/>
              </a:solidFill>
            </a:rPr>
            <a:t>млн</a:t>
          </a:r>
          <a:r>
            <a:rPr lang="ru-RU" sz="1400" dirty="0" smtClean="0">
              <a:solidFill>
                <a:srgbClr val="899327"/>
              </a:solidFill>
            </a:rPr>
            <a:t>, т.е. «против» больше. </a:t>
          </a:r>
        </a:p>
        <a:p>
          <a:endParaRPr lang="ru-RU" sz="900" dirty="0"/>
        </a:p>
      </dgm:t>
    </dgm:pt>
    <dgm:pt modelId="{7DE13E21-E1FA-478B-8E03-4E713533AEC2}" type="parTrans" cxnId="{090E297F-5B04-4239-A5B1-43B792DD91C8}">
      <dgm:prSet/>
      <dgm:spPr/>
      <dgm:t>
        <a:bodyPr/>
        <a:lstStyle/>
        <a:p>
          <a:endParaRPr lang="ru-RU"/>
        </a:p>
      </dgm:t>
    </dgm:pt>
    <dgm:pt modelId="{4A330C55-3FFB-4EC4-8492-D551B9117EF6}" type="sibTrans" cxnId="{090E297F-5B04-4239-A5B1-43B792DD91C8}">
      <dgm:prSet/>
      <dgm:spPr/>
      <dgm:t>
        <a:bodyPr/>
        <a:lstStyle/>
        <a:p>
          <a:endParaRPr lang="ru-RU"/>
        </a:p>
      </dgm:t>
    </dgm:pt>
    <dgm:pt modelId="{4DE9429E-1FA7-47AD-84B2-A15976108B84}" type="pres">
      <dgm:prSet presAssocID="{950FB240-B223-4AA4-9CC6-F80F1EC9D64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2B2418-DE63-471F-83C7-8205CE78E286}" type="pres">
      <dgm:prSet presAssocID="{2B5B0A84-3FF3-407B-9182-DE3EF4E212BF}" presName="boxAndChildren" presStyleCnt="0"/>
      <dgm:spPr/>
    </dgm:pt>
    <dgm:pt modelId="{D65EB2F2-798B-4540-BB1C-BAB04BCA642C}" type="pres">
      <dgm:prSet presAssocID="{2B5B0A84-3FF3-407B-9182-DE3EF4E212BF}" presName="parentTextBox" presStyleLbl="node1" presStyleIdx="0" presStyleCnt="2" custScaleY="383211"/>
      <dgm:spPr/>
      <dgm:t>
        <a:bodyPr/>
        <a:lstStyle/>
        <a:p>
          <a:endParaRPr lang="ru-RU"/>
        </a:p>
      </dgm:t>
    </dgm:pt>
    <dgm:pt modelId="{B1738E23-BB0A-468C-BFCE-A4832A3E4EC0}" type="pres">
      <dgm:prSet presAssocID="{CD3D3968-0841-490A-812C-FBBA16CF38B3}" presName="sp" presStyleCnt="0"/>
      <dgm:spPr/>
    </dgm:pt>
    <dgm:pt modelId="{C3B8E6C3-614E-4FA4-A2E6-09B020F92F47}" type="pres">
      <dgm:prSet presAssocID="{C9075F65-1981-4E5E-AF9C-0CFEBDA37C19}" presName="arrowAndChildren" presStyleCnt="0"/>
      <dgm:spPr/>
    </dgm:pt>
    <dgm:pt modelId="{9F0A66DA-4EA6-4903-A9B0-12A26F6F5DA8}" type="pres">
      <dgm:prSet presAssocID="{C9075F65-1981-4E5E-AF9C-0CFEBDA37C19}" presName="parentTextArrow" presStyleLbl="node1" presStyleIdx="0" presStyleCnt="2"/>
      <dgm:spPr/>
      <dgm:t>
        <a:bodyPr/>
        <a:lstStyle/>
        <a:p>
          <a:endParaRPr lang="ru-RU"/>
        </a:p>
      </dgm:t>
    </dgm:pt>
    <dgm:pt modelId="{687C23D9-FE09-42F0-BC7F-A6F055DF8969}" type="pres">
      <dgm:prSet presAssocID="{C9075F65-1981-4E5E-AF9C-0CFEBDA37C19}" presName="arrow" presStyleLbl="node1" presStyleIdx="1" presStyleCnt="2" custScaleY="467671" custLinFactNeighborY="-39521"/>
      <dgm:spPr/>
      <dgm:t>
        <a:bodyPr/>
        <a:lstStyle/>
        <a:p>
          <a:endParaRPr lang="ru-RU"/>
        </a:p>
      </dgm:t>
    </dgm:pt>
    <dgm:pt modelId="{FCE97356-733A-439B-9C0D-7B7D10D2E293}" type="pres">
      <dgm:prSet presAssocID="{C9075F65-1981-4E5E-AF9C-0CFEBDA37C19}" presName="descendantArrow" presStyleCnt="0"/>
      <dgm:spPr/>
    </dgm:pt>
    <dgm:pt modelId="{6A423A1A-9F55-4689-BC3E-50D562FFF5AD}" type="pres">
      <dgm:prSet presAssocID="{EC4B67C1-6AE4-4C4C-A8F0-C0951634193D}" presName="childTextArrow" presStyleLbl="fgAccFollowNode1" presStyleIdx="0" presStyleCnt="1" custScaleY="687166" custLinFactNeighborX="-49" custLinFactNeighborY="-98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8A9ED9-EDD4-455C-AE3D-9280FE8B5E08}" type="presOf" srcId="{C9075F65-1981-4E5E-AF9C-0CFEBDA37C19}" destId="{687C23D9-FE09-42F0-BC7F-A6F055DF8969}" srcOrd="1" destOrd="0" presId="urn:microsoft.com/office/officeart/2005/8/layout/process4"/>
    <dgm:cxn modelId="{468E3A1E-4DDD-4AEE-9960-DD7F51112C18}" type="presOf" srcId="{EC4B67C1-6AE4-4C4C-A8F0-C0951634193D}" destId="{6A423A1A-9F55-4689-BC3E-50D562FFF5AD}" srcOrd="0" destOrd="0" presId="urn:microsoft.com/office/officeart/2005/8/layout/process4"/>
    <dgm:cxn modelId="{E802A3EC-CD27-49C4-A358-74F2A453D285}" type="presOf" srcId="{C9075F65-1981-4E5E-AF9C-0CFEBDA37C19}" destId="{9F0A66DA-4EA6-4903-A9B0-12A26F6F5DA8}" srcOrd="0" destOrd="0" presId="urn:microsoft.com/office/officeart/2005/8/layout/process4"/>
    <dgm:cxn modelId="{689868AE-ACD7-4D6D-BD18-77763807FB55}" srcId="{C9075F65-1981-4E5E-AF9C-0CFEBDA37C19}" destId="{EC4B67C1-6AE4-4C4C-A8F0-C0951634193D}" srcOrd="0" destOrd="0" parTransId="{6D6F9F4C-7E0C-433C-83A0-DB9679A0E33D}" sibTransId="{FD2B1AC6-E2B5-4CF3-B770-F4D118521185}"/>
    <dgm:cxn modelId="{830EDFC0-CC65-4F42-9036-91B5BEBD732D}" type="presOf" srcId="{950FB240-B223-4AA4-9CC6-F80F1EC9D645}" destId="{4DE9429E-1FA7-47AD-84B2-A15976108B84}" srcOrd="0" destOrd="0" presId="urn:microsoft.com/office/officeart/2005/8/layout/process4"/>
    <dgm:cxn modelId="{A31EBD2E-ED25-4612-B38A-E835EABA1DFC}" srcId="{950FB240-B223-4AA4-9CC6-F80F1EC9D645}" destId="{C9075F65-1981-4E5E-AF9C-0CFEBDA37C19}" srcOrd="0" destOrd="0" parTransId="{C7523776-B21D-413E-BF96-2D8EC6993183}" sibTransId="{CD3D3968-0841-490A-812C-FBBA16CF38B3}"/>
    <dgm:cxn modelId="{090E297F-5B04-4239-A5B1-43B792DD91C8}" srcId="{950FB240-B223-4AA4-9CC6-F80F1EC9D645}" destId="{2B5B0A84-3FF3-407B-9182-DE3EF4E212BF}" srcOrd="1" destOrd="0" parTransId="{7DE13E21-E1FA-478B-8E03-4E713533AEC2}" sibTransId="{4A330C55-3FFB-4EC4-8492-D551B9117EF6}"/>
    <dgm:cxn modelId="{BAF44C33-72C6-4AB5-BC27-259AF0BCBA67}" type="presOf" srcId="{2B5B0A84-3FF3-407B-9182-DE3EF4E212BF}" destId="{D65EB2F2-798B-4540-BB1C-BAB04BCA642C}" srcOrd="0" destOrd="0" presId="urn:microsoft.com/office/officeart/2005/8/layout/process4"/>
    <dgm:cxn modelId="{8C5EBC64-40B4-4FFA-9E62-D885D156FF3F}" type="presParOf" srcId="{4DE9429E-1FA7-47AD-84B2-A15976108B84}" destId="{862B2418-DE63-471F-83C7-8205CE78E286}" srcOrd="0" destOrd="0" presId="urn:microsoft.com/office/officeart/2005/8/layout/process4"/>
    <dgm:cxn modelId="{35B24F83-E5B3-45B7-9A49-7F73B9804DF9}" type="presParOf" srcId="{862B2418-DE63-471F-83C7-8205CE78E286}" destId="{D65EB2F2-798B-4540-BB1C-BAB04BCA642C}" srcOrd="0" destOrd="0" presId="urn:microsoft.com/office/officeart/2005/8/layout/process4"/>
    <dgm:cxn modelId="{6D3ED132-0AB6-4895-BA1B-8704681FFEC1}" type="presParOf" srcId="{4DE9429E-1FA7-47AD-84B2-A15976108B84}" destId="{B1738E23-BB0A-468C-BFCE-A4832A3E4EC0}" srcOrd="1" destOrd="0" presId="urn:microsoft.com/office/officeart/2005/8/layout/process4"/>
    <dgm:cxn modelId="{2F36F055-C359-4110-A01C-1C3DE5C3042F}" type="presParOf" srcId="{4DE9429E-1FA7-47AD-84B2-A15976108B84}" destId="{C3B8E6C3-614E-4FA4-A2E6-09B020F92F47}" srcOrd="2" destOrd="0" presId="urn:microsoft.com/office/officeart/2005/8/layout/process4"/>
    <dgm:cxn modelId="{EA41C98C-821C-4ED1-95EB-8BB17A6107FB}" type="presParOf" srcId="{C3B8E6C3-614E-4FA4-A2E6-09B020F92F47}" destId="{9F0A66DA-4EA6-4903-A9B0-12A26F6F5DA8}" srcOrd="0" destOrd="0" presId="urn:microsoft.com/office/officeart/2005/8/layout/process4"/>
    <dgm:cxn modelId="{B79A7F87-210B-46F8-A9EF-2D5DB32F331E}" type="presParOf" srcId="{C3B8E6C3-614E-4FA4-A2E6-09B020F92F47}" destId="{687C23D9-FE09-42F0-BC7F-A6F055DF8969}" srcOrd="1" destOrd="0" presId="urn:microsoft.com/office/officeart/2005/8/layout/process4"/>
    <dgm:cxn modelId="{BB8F9FDF-49BA-4D45-9CD1-6A79C6BE90DA}" type="presParOf" srcId="{C3B8E6C3-614E-4FA4-A2E6-09B020F92F47}" destId="{FCE97356-733A-439B-9C0D-7B7D10D2E293}" srcOrd="2" destOrd="0" presId="urn:microsoft.com/office/officeart/2005/8/layout/process4"/>
    <dgm:cxn modelId="{336FE629-A813-4C33-B1E6-F5BC0598BEF4}" type="presParOf" srcId="{FCE97356-733A-439B-9C0D-7B7D10D2E293}" destId="{6A423A1A-9F55-4689-BC3E-50D562FFF5AD}" srcOrd="0" destOrd="0" presId="urn:microsoft.com/office/officeart/2005/8/layout/process4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50FB240-B223-4AA4-9CC6-F80F1EC9D645}" type="doc">
      <dgm:prSet loTypeId="urn:microsoft.com/office/officeart/2005/8/layout/process4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075F65-1981-4E5E-AF9C-0CFEBDA37C19}">
      <dgm:prSet phldrT="[Текст]" custT="1"/>
      <dgm:spPr>
        <a:solidFill>
          <a:schemeClr val="accent5"/>
        </a:solidFill>
      </dgm:spPr>
      <dgm:t>
        <a:bodyPr/>
        <a:lstStyle/>
        <a:p>
          <a:r>
            <a:rPr lang="ru-RU" sz="2000" dirty="0" smtClean="0"/>
            <a:t>Пропорциональная</a:t>
          </a:r>
          <a:endParaRPr lang="ru-RU" sz="2000" dirty="0"/>
        </a:p>
      </dgm:t>
    </dgm:pt>
    <dgm:pt modelId="{C7523776-B21D-413E-BF96-2D8EC6993183}" type="parTrans" cxnId="{A31EBD2E-ED25-4612-B38A-E835EABA1DFC}">
      <dgm:prSet/>
      <dgm:spPr/>
      <dgm:t>
        <a:bodyPr/>
        <a:lstStyle/>
        <a:p>
          <a:endParaRPr lang="ru-RU"/>
        </a:p>
      </dgm:t>
    </dgm:pt>
    <dgm:pt modelId="{CD3D3968-0841-490A-812C-FBBA16CF38B3}" type="sibTrans" cxnId="{A31EBD2E-ED25-4612-B38A-E835EABA1DFC}">
      <dgm:prSet/>
      <dgm:spPr/>
      <dgm:t>
        <a:bodyPr/>
        <a:lstStyle/>
        <a:p>
          <a:endParaRPr lang="ru-RU"/>
        </a:p>
      </dgm:t>
    </dgm:pt>
    <dgm:pt modelId="{EC4B67C1-6AE4-4C4C-A8F0-C0951634193D}">
      <dgm:prSet phldrT="[Текст]"/>
      <dgm:spPr/>
      <dgm:t>
        <a:bodyPr/>
        <a:lstStyle/>
        <a:p>
          <a:r>
            <a:rPr lang="ru-RU" dirty="0" smtClean="0"/>
            <a:t>В </a:t>
          </a:r>
          <a:r>
            <a:rPr lang="ru-RU" dirty="0" err="1" smtClean="0"/>
            <a:t>многомандатных</a:t>
          </a:r>
          <a:r>
            <a:rPr lang="ru-RU" dirty="0" smtClean="0"/>
            <a:t> округах голосуют за списки кандидатов от партий. Избранным считаются партии, получившие определенный процент голосов. Места распределяются пропорционально полученным голосам </a:t>
          </a:r>
          <a:endParaRPr lang="ru-RU" dirty="0"/>
        </a:p>
      </dgm:t>
    </dgm:pt>
    <dgm:pt modelId="{6D6F9F4C-7E0C-433C-83A0-DB9679A0E33D}" type="parTrans" cxnId="{689868AE-ACD7-4D6D-BD18-77763807FB55}">
      <dgm:prSet/>
      <dgm:spPr/>
      <dgm:t>
        <a:bodyPr/>
        <a:lstStyle/>
        <a:p>
          <a:endParaRPr lang="ru-RU"/>
        </a:p>
      </dgm:t>
    </dgm:pt>
    <dgm:pt modelId="{FD2B1AC6-E2B5-4CF3-B770-F4D118521185}" type="sibTrans" cxnId="{689868AE-ACD7-4D6D-BD18-77763807FB55}">
      <dgm:prSet/>
      <dgm:spPr/>
      <dgm:t>
        <a:bodyPr/>
        <a:lstStyle/>
        <a:p>
          <a:endParaRPr lang="ru-RU"/>
        </a:p>
      </dgm:t>
    </dgm:pt>
    <dgm:pt modelId="{2B5B0A84-3FF3-407B-9182-DE3EF4E212BF}">
      <dgm:prSet phldrT="[Текст]" custT="1"/>
      <dgm:spPr>
        <a:solidFill>
          <a:schemeClr val="bg1">
            <a:lumMod val="95000"/>
          </a:schemeClr>
        </a:solidFill>
      </dgm:spPr>
      <dgm:t>
        <a:bodyPr/>
        <a:lstStyle/>
        <a:p>
          <a:r>
            <a:rPr lang="ru-RU" sz="1400" dirty="0" smtClean="0">
              <a:solidFill>
                <a:srgbClr val="899327"/>
              </a:solidFill>
            </a:rPr>
            <a:t>Пример:</a:t>
          </a:r>
        </a:p>
        <a:p>
          <a:r>
            <a:rPr lang="ru-RU" sz="1400" dirty="0" smtClean="0">
              <a:solidFill>
                <a:srgbClr val="899327"/>
              </a:solidFill>
            </a:rPr>
            <a:t>На 9 мест претендуют партии  А, Б, С.</a:t>
          </a:r>
        </a:p>
        <a:p>
          <a:r>
            <a:rPr lang="ru-RU" sz="1400" dirty="0" smtClean="0">
              <a:solidFill>
                <a:srgbClr val="899327"/>
              </a:solidFill>
            </a:rPr>
            <a:t>А  -- 20 % -- 2 места,</a:t>
          </a:r>
        </a:p>
        <a:p>
          <a:r>
            <a:rPr lang="ru-RU" sz="1400" dirty="0" smtClean="0">
              <a:solidFill>
                <a:srgbClr val="899327"/>
              </a:solidFill>
            </a:rPr>
            <a:t>Б  -- 30 % -- 3 места,</a:t>
          </a:r>
        </a:p>
        <a:p>
          <a:r>
            <a:rPr lang="ru-RU" sz="1400" dirty="0" smtClean="0">
              <a:solidFill>
                <a:srgbClr val="899327"/>
              </a:solidFill>
            </a:rPr>
            <a:t>В  -- 50 % -- 4 места.</a:t>
          </a:r>
        </a:p>
        <a:p>
          <a:endParaRPr lang="ru-RU" sz="1100" dirty="0">
            <a:solidFill>
              <a:srgbClr val="899327"/>
            </a:solidFill>
          </a:endParaRPr>
        </a:p>
      </dgm:t>
    </dgm:pt>
    <dgm:pt modelId="{7DE13E21-E1FA-478B-8E03-4E713533AEC2}" type="parTrans" cxnId="{090E297F-5B04-4239-A5B1-43B792DD91C8}">
      <dgm:prSet/>
      <dgm:spPr/>
      <dgm:t>
        <a:bodyPr/>
        <a:lstStyle/>
        <a:p>
          <a:endParaRPr lang="ru-RU"/>
        </a:p>
      </dgm:t>
    </dgm:pt>
    <dgm:pt modelId="{4A330C55-3FFB-4EC4-8492-D551B9117EF6}" type="sibTrans" cxnId="{090E297F-5B04-4239-A5B1-43B792DD91C8}">
      <dgm:prSet/>
      <dgm:spPr/>
      <dgm:t>
        <a:bodyPr/>
        <a:lstStyle/>
        <a:p>
          <a:endParaRPr lang="ru-RU"/>
        </a:p>
      </dgm:t>
    </dgm:pt>
    <dgm:pt modelId="{4DE9429E-1FA7-47AD-84B2-A15976108B84}" type="pres">
      <dgm:prSet presAssocID="{950FB240-B223-4AA4-9CC6-F80F1EC9D64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2B2418-DE63-471F-83C7-8205CE78E286}" type="pres">
      <dgm:prSet presAssocID="{2B5B0A84-3FF3-407B-9182-DE3EF4E212BF}" presName="boxAndChildren" presStyleCnt="0"/>
      <dgm:spPr/>
    </dgm:pt>
    <dgm:pt modelId="{D65EB2F2-798B-4540-BB1C-BAB04BCA642C}" type="pres">
      <dgm:prSet presAssocID="{2B5B0A84-3FF3-407B-9182-DE3EF4E212BF}" presName="parentTextBox" presStyleLbl="node1" presStyleIdx="0" presStyleCnt="2" custScaleY="417908" custLinFactNeighborX="3846" custLinFactNeighborY="-1739"/>
      <dgm:spPr/>
      <dgm:t>
        <a:bodyPr/>
        <a:lstStyle/>
        <a:p>
          <a:endParaRPr lang="ru-RU"/>
        </a:p>
      </dgm:t>
    </dgm:pt>
    <dgm:pt modelId="{B1738E23-BB0A-468C-BFCE-A4832A3E4EC0}" type="pres">
      <dgm:prSet presAssocID="{CD3D3968-0841-490A-812C-FBBA16CF38B3}" presName="sp" presStyleCnt="0"/>
      <dgm:spPr/>
    </dgm:pt>
    <dgm:pt modelId="{C3B8E6C3-614E-4FA4-A2E6-09B020F92F47}" type="pres">
      <dgm:prSet presAssocID="{C9075F65-1981-4E5E-AF9C-0CFEBDA37C19}" presName="arrowAndChildren" presStyleCnt="0"/>
      <dgm:spPr/>
    </dgm:pt>
    <dgm:pt modelId="{9F0A66DA-4EA6-4903-A9B0-12A26F6F5DA8}" type="pres">
      <dgm:prSet presAssocID="{C9075F65-1981-4E5E-AF9C-0CFEBDA37C19}" presName="parentTextArrow" presStyleLbl="node1" presStyleIdx="0" presStyleCnt="2"/>
      <dgm:spPr/>
      <dgm:t>
        <a:bodyPr/>
        <a:lstStyle/>
        <a:p>
          <a:endParaRPr lang="ru-RU"/>
        </a:p>
      </dgm:t>
    </dgm:pt>
    <dgm:pt modelId="{687C23D9-FE09-42F0-BC7F-A6F055DF8969}" type="pres">
      <dgm:prSet presAssocID="{C9075F65-1981-4E5E-AF9C-0CFEBDA37C19}" presName="arrow" presStyleLbl="node1" presStyleIdx="1" presStyleCnt="2" custScaleY="524133" custLinFactNeighborY="-12283"/>
      <dgm:spPr/>
      <dgm:t>
        <a:bodyPr/>
        <a:lstStyle/>
        <a:p>
          <a:endParaRPr lang="ru-RU"/>
        </a:p>
      </dgm:t>
    </dgm:pt>
    <dgm:pt modelId="{FCE97356-733A-439B-9C0D-7B7D10D2E293}" type="pres">
      <dgm:prSet presAssocID="{C9075F65-1981-4E5E-AF9C-0CFEBDA37C19}" presName="descendantArrow" presStyleCnt="0"/>
      <dgm:spPr/>
    </dgm:pt>
    <dgm:pt modelId="{6A423A1A-9F55-4689-BC3E-50D562FFF5AD}" type="pres">
      <dgm:prSet presAssocID="{EC4B67C1-6AE4-4C4C-A8F0-C0951634193D}" presName="childTextArrow" presStyleLbl="fgAccFollowNode1" presStyleIdx="0" presStyleCnt="1" custScaleY="7824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422FE98-10B0-48E8-9996-E8492A266C2A}" type="presOf" srcId="{EC4B67C1-6AE4-4C4C-A8F0-C0951634193D}" destId="{6A423A1A-9F55-4689-BC3E-50D562FFF5AD}" srcOrd="0" destOrd="0" presId="urn:microsoft.com/office/officeart/2005/8/layout/process4"/>
    <dgm:cxn modelId="{02401CB9-AB2F-4C42-B2AA-66C35A7CF1B6}" type="presOf" srcId="{950FB240-B223-4AA4-9CC6-F80F1EC9D645}" destId="{4DE9429E-1FA7-47AD-84B2-A15976108B84}" srcOrd="0" destOrd="0" presId="urn:microsoft.com/office/officeart/2005/8/layout/process4"/>
    <dgm:cxn modelId="{F80ADC21-D8DA-4B45-A99B-0FACD6A95ED9}" type="presOf" srcId="{2B5B0A84-3FF3-407B-9182-DE3EF4E212BF}" destId="{D65EB2F2-798B-4540-BB1C-BAB04BCA642C}" srcOrd="0" destOrd="0" presId="urn:microsoft.com/office/officeart/2005/8/layout/process4"/>
    <dgm:cxn modelId="{4B9E5F32-9698-4400-B66E-E9C56C25AED8}" type="presOf" srcId="{C9075F65-1981-4E5E-AF9C-0CFEBDA37C19}" destId="{9F0A66DA-4EA6-4903-A9B0-12A26F6F5DA8}" srcOrd="0" destOrd="0" presId="urn:microsoft.com/office/officeart/2005/8/layout/process4"/>
    <dgm:cxn modelId="{919CD988-52C3-41C5-A1FB-F5841AE4FB4F}" type="presOf" srcId="{C9075F65-1981-4E5E-AF9C-0CFEBDA37C19}" destId="{687C23D9-FE09-42F0-BC7F-A6F055DF8969}" srcOrd="1" destOrd="0" presId="urn:microsoft.com/office/officeart/2005/8/layout/process4"/>
    <dgm:cxn modelId="{689868AE-ACD7-4D6D-BD18-77763807FB55}" srcId="{C9075F65-1981-4E5E-AF9C-0CFEBDA37C19}" destId="{EC4B67C1-6AE4-4C4C-A8F0-C0951634193D}" srcOrd="0" destOrd="0" parTransId="{6D6F9F4C-7E0C-433C-83A0-DB9679A0E33D}" sibTransId="{FD2B1AC6-E2B5-4CF3-B770-F4D118521185}"/>
    <dgm:cxn modelId="{A31EBD2E-ED25-4612-B38A-E835EABA1DFC}" srcId="{950FB240-B223-4AA4-9CC6-F80F1EC9D645}" destId="{C9075F65-1981-4E5E-AF9C-0CFEBDA37C19}" srcOrd="0" destOrd="0" parTransId="{C7523776-B21D-413E-BF96-2D8EC6993183}" sibTransId="{CD3D3968-0841-490A-812C-FBBA16CF38B3}"/>
    <dgm:cxn modelId="{090E297F-5B04-4239-A5B1-43B792DD91C8}" srcId="{950FB240-B223-4AA4-9CC6-F80F1EC9D645}" destId="{2B5B0A84-3FF3-407B-9182-DE3EF4E212BF}" srcOrd="1" destOrd="0" parTransId="{7DE13E21-E1FA-478B-8E03-4E713533AEC2}" sibTransId="{4A330C55-3FFB-4EC4-8492-D551B9117EF6}"/>
    <dgm:cxn modelId="{484D2339-48CA-4A22-8BA2-F3776B7EBA01}" type="presParOf" srcId="{4DE9429E-1FA7-47AD-84B2-A15976108B84}" destId="{862B2418-DE63-471F-83C7-8205CE78E286}" srcOrd="0" destOrd="0" presId="urn:microsoft.com/office/officeart/2005/8/layout/process4"/>
    <dgm:cxn modelId="{44C840DA-4C3C-46BB-AC6E-04619DA39F98}" type="presParOf" srcId="{862B2418-DE63-471F-83C7-8205CE78E286}" destId="{D65EB2F2-798B-4540-BB1C-BAB04BCA642C}" srcOrd="0" destOrd="0" presId="urn:microsoft.com/office/officeart/2005/8/layout/process4"/>
    <dgm:cxn modelId="{C11C0E54-CD1A-4E66-9785-A80339F99525}" type="presParOf" srcId="{4DE9429E-1FA7-47AD-84B2-A15976108B84}" destId="{B1738E23-BB0A-468C-BFCE-A4832A3E4EC0}" srcOrd="1" destOrd="0" presId="urn:microsoft.com/office/officeart/2005/8/layout/process4"/>
    <dgm:cxn modelId="{C43AF11B-F302-4AE1-8A1A-687046B319B1}" type="presParOf" srcId="{4DE9429E-1FA7-47AD-84B2-A15976108B84}" destId="{C3B8E6C3-614E-4FA4-A2E6-09B020F92F47}" srcOrd="2" destOrd="0" presId="urn:microsoft.com/office/officeart/2005/8/layout/process4"/>
    <dgm:cxn modelId="{2CFFE5E9-004F-4E46-A0EC-1B0A27165231}" type="presParOf" srcId="{C3B8E6C3-614E-4FA4-A2E6-09B020F92F47}" destId="{9F0A66DA-4EA6-4903-A9B0-12A26F6F5DA8}" srcOrd="0" destOrd="0" presId="urn:microsoft.com/office/officeart/2005/8/layout/process4"/>
    <dgm:cxn modelId="{FF130AB1-95CE-493E-916D-CBC288BB27D2}" type="presParOf" srcId="{C3B8E6C3-614E-4FA4-A2E6-09B020F92F47}" destId="{687C23D9-FE09-42F0-BC7F-A6F055DF8969}" srcOrd="1" destOrd="0" presId="urn:microsoft.com/office/officeart/2005/8/layout/process4"/>
    <dgm:cxn modelId="{D00B9A4A-D413-4798-A0E0-6CE4438260C0}" type="presParOf" srcId="{C3B8E6C3-614E-4FA4-A2E6-09B020F92F47}" destId="{FCE97356-733A-439B-9C0D-7B7D10D2E293}" srcOrd="2" destOrd="0" presId="urn:microsoft.com/office/officeart/2005/8/layout/process4"/>
    <dgm:cxn modelId="{99D0708E-C691-4BE2-A436-BF88BC554260}" type="presParOf" srcId="{FCE97356-733A-439B-9C0D-7B7D10D2E293}" destId="{6A423A1A-9F55-4689-BC3E-50D562FFF5AD}" srcOrd="0" destOrd="0" presId="urn:microsoft.com/office/officeart/2005/8/layout/process4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6FE5BFA-BFFD-49D2-BF6C-47CA5B94A3D3}" type="doc">
      <dgm:prSet loTypeId="urn:microsoft.com/office/officeart/2005/8/layout/hierarchy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84A171-758F-4012-ACE5-B7178837EF60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ФАКТОРЫ ФОРМИРОВАНИЯ ПОЛИТИЧЕСКОЙ КУЛЬТУРЫ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C17C00A-138B-4D93-8281-171C901D533F}" type="parTrans" cxnId="{9A21A200-ADA4-466A-A5B5-A51D20B453BE}">
      <dgm:prSet/>
      <dgm:spPr/>
      <dgm:t>
        <a:bodyPr/>
        <a:lstStyle/>
        <a:p>
          <a:endParaRPr lang="ru-RU"/>
        </a:p>
      </dgm:t>
    </dgm:pt>
    <dgm:pt modelId="{C4190C02-1254-4134-BC3B-8A6FB7B08FFD}" type="sibTrans" cxnId="{9A21A200-ADA4-466A-A5B5-A51D20B453BE}">
      <dgm:prSet/>
      <dgm:spPr/>
      <dgm:t>
        <a:bodyPr/>
        <a:lstStyle/>
        <a:p>
          <a:endParaRPr lang="ru-RU"/>
        </a:p>
      </dgm:t>
    </dgm:pt>
    <dgm:pt modelId="{4D39D8C7-EAC7-42F0-AE93-9DBB81407655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dirty="0" smtClean="0"/>
            <a:t>Знания граждан о политической системе </a:t>
          </a:r>
          <a:endParaRPr lang="ru-RU" dirty="0"/>
        </a:p>
      </dgm:t>
    </dgm:pt>
    <dgm:pt modelId="{6F6655A6-1123-4406-9D53-AFDDF1036AFA}" type="parTrans" cxnId="{DBB5B020-8D23-4C89-B9D6-35B1FFD164D2}">
      <dgm:prSet/>
      <dgm:spPr/>
      <dgm:t>
        <a:bodyPr/>
        <a:lstStyle/>
        <a:p>
          <a:endParaRPr lang="ru-RU"/>
        </a:p>
      </dgm:t>
    </dgm:pt>
    <dgm:pt modelId="{858C8736-E08B-40FE-BD96-0D681EC25FCB}" type="sibTrans" cxnId="{DBB5B020-8D23-4C89-B9D6-35B1FFD164D2}">
      <dgm:prSet/>
      <dgm:spPr/>
      <dgm:t>
        <a:bodyPr/>
        <a:lstStyle/>
        <a:p>
          <a:endParaRPr lang="ru-RU"/>
        </a:p>
      </dgm:t>
    </dgm:pt>
    <dgm:pt modelId="{ED96693E-57A6-4E32-A06A-6FCAA042B146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dirty="0" smtClean="0"/>
            <a:t>Личное участие граждан в формировании политической системы </a:t>
          </a:r>
          <a:endParaRPr lang="ru-RU" dirty="0"/>
        </a:p>
      </dgm:t>
    </dgm:pt>
    <dgm:pt modelId="{4BC5EEB9-B816-4FAA-BF24-81D20A07DF3D}" type="parTrans" cxnId="{DBE1BA3B-DA21-4652-97D7-C16AE30D3731}">
      <dgm:prSet/>
      <dgm:spPr/>
      <dgm:t>
        <a:bodyPr/>
        <a:lstStyle/>
        <a:p>
          <a:endParaRPr lang="ru-RU"/>
        </a:p>
      </dgm:t>
    </dgm:pt>
    <dgm:pt modelId="{1B957FC4-C2A4-4293-BC43-01F5F9ACA836}" type="sibTrans" cxnId="{DBE1BA3B-DA21-4652-97D7-C16AE30D3731}">
      <dgm:prSet/>
      <dgm:spPr/>
      <dgm:t>
        <a:bodyPr/>
        <a:lstStyle/>
        <a:p>
          <a:endParaRPr lang="ru-RU"/>
        </a:p>
      </dgm:t>
    </dgm:pt>
    <dgm:pt modelId="{B06820EC-D209-4721-9DF2-B018C68101FE}" type="pres">
      <dgm:prSet presAssocID="{F6FE5BFA-BFFD-49D2-BF6C-47CA5B94A3D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73B9CDB-5CC7-4E39-AB51-D8FED9477AC9}" type="pres">
      <dgm:prSet presAssocID="{5584A171-758F-4012-ACE5-B7178837EF60}" presName="vertOne" presStyleCnt="0"/>
      <dgm:spPr/>
    </dgm:pt>
    <dgm:pt modelId="{0885E161-1F01-47F3-BF33-27F431109BBD}" type="pres">
      <dgm:prSet presAssocID="{5584A171-758F-4012-ACE5-B7178837EF60}" presName="txOne" presStyleLbl="node0" presStyleIdx="0" presStyleCnt="1" custScaleY="439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7A0A71A-22E5-44DD-84DC-F0B384AF8DEC}" type="pres">
      <dgm:prSet presAssocID="{5584A171-758F-4012-ACE5-B7178837EF60}" presName="parTransOne" presStyleCnt="0"/>
      <dgm:spPr/>
    </dgm:pt>
    <dgm:pt modelId="{EDC14A1B-693E-43F9-9565-389A000AFF9E}" type="pres">
      <dgm:prSet presAssocID="{5584A171-758F-4012-ACE5-B7178837EF60}" presName="horzOne" presStyleCnt="0"/>
      <dgm:spPr/>
    </dgm:pt>
    <dgm:pt modelId="{31A22FF9-2A60-47B5-A4BB-0608D431ABE2}" type="pres">
      <dgm:prSet presAssocID="{4D39D8C7-EAC7-42F0-AE93-9DBB81407655}" presName="vertTwo" presStyleCnt="0"/>
      <dgm:spPr/>
    </dgm:pt>
    <dgm:pt modelId="{37FCDF11-0BDF-4BD1-AFC3-BF6F67E58C49}" type="pres">
      <dgm:prSet presAssocID="{4D39D8C7-EAC7-42F0-AE93-9DBB81407655}" presName="txTwo" presStyleLbl="node2" presStyleIdx="0" presStyleCnt="2" custScaleX="91133" custLinFactNeighborX="-22427" custLinFactNeighborY="-18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093C0C-07CB-418D-9910-217FC63498EF}" type="pres">
      <dgm:prSet presAssocID="{4D39D8C7-EAC7-42F0-AE93-9DBB81407655}" presName="horzTwo" presStyleCnt="0"/>
      <dgm:spPr/>
    </dgm:pt>
    <dgm:pt modelId="{4C312406-3E6C-4D06-8BEB-A065D30AAC2F}" type="pres">
      <dgm:prSet presAssocID="{858C8736-E08B-40FE-BD96-0D681EC25FCB}" presName="sibSpaceTwo" presStyleCnt="0"/>
      <dgm:spPr/>
    </dgm:pt>
    <dgm:pt modelId="{42654201-6894-4BD4-9242-DBDB922717E7}" type="pres">
      <dgm:prSet presAssocID="{ED96693E-57A6-4E32-A06A-6FCAA042B146}" presName="vertTwo" presStyleCnt="0"/>
      <dgm:spPr/>
    </dgm:pt>
    <dgm:pt modelId="{9407F64E-5A24-48A0-9E5C-27DA1F1BBBBC}" type="pres">
      <dgm:prSet presAssocID="{ED96693E-57A6-4E32-A06A-6FCAA042B146}" presName="txTwo" presStyleLbl="node2" presStyleIdx="1" presStyleCnt="2" custScaleX="1788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90FF4D-BF73-4D57-A27A-8991C439BD9A}" type="pres">
      <dgm:prSet presAssocID="{ED96693E-57A6-4E32-A06A-6FCAA042B146}" presName="horzTwo" presStyleCnt="0"/>
      <dgm:spPr/>
    </dgm:pt>
  </dgm:ptLst>
  <dgm:cxnLst>
    <dgm:cxn modelId="{0CD4C494-DC1B-4E80-B791-22B8432782F6}" type="presOf" srcId="{F6FE5BFA-BFFD-49D2-BF6C-47CA5B94A3D3}" destId="{B06820EC-D209-4721-9DF2-B018C68101FE}" srcOrd="0" destOrd="0" presId="urn:microsoft.com/office/officeart/2005/8/layout/hierarchy4"/>
    <dgm:cxn modelId="{903A4CAE-E7CF-49E1-BD42-1A12F43F03B5}" type="presOf" srcId="{5584A171-758F-4012-ACE5-B7178837EF60}" destId="{0885E161-1F01-47F3-BF33-27F431109BBD}" srcOrd="0" destOrd="0" presId="urn:microsoft.com/office/officeart/2005/8/layout/hierarchy4"/>
    <dgm:cxn modelId="{DBB5B020-8D23-4C89-B9D6-35B1FFD164D2}" srcId="{5584A171-758F-4012-ACE5-B7178837EF60}" destId="{4D39D8C7-EAC7-42F0-AE93-9DBB81407655}" srcOrd="0" destOrd="0" parTransId="{6F6655A6-1123-4406-9D53-AFDDF1036AFA}" sibTransId="{858C8736-E08B-40FE-BD96-0D681EC25FCB}"/>
    <dgm:cxn modelId="{001FD87E-D636-4A81-A24B-2F07978D25E2}" type="presOf" srcId="{4D39D8C7-EAC7-42F0-AE93-9DBB81407655}" destId="{37FCDF11-0BDF-4BD1-AFC3-BF6F67E58C49}" srcOrd="0" destOrd="0" presId="urn:microsoft.com/office/officeart/2005/8/layout/hierarchy4"/>
    <dgm:cxn modelId="{9A21A200-ADA4-466A-A5B5-A51D20B453BE}" srcId="{F6FE5BFA-BFFD-49D2-BF6C-47CA5B94A3D3}" destId="{5584A171-758F-4012-ACE5-B7178837EF60}" srcOrd="0" destOrd="0" parTransId="{CC17C00A-138B-4D93-8281-171C901D533F}" sibTransId="{C4190C02-1254-4134-BC3B-8A6FB7B08FFD}"/>
    <dgm:cxn modelId="{DBE1BA3B-DA21-4652-97D7-C16AE30D3731}" srcId="{5584A171-758F-4012-ACE5-B7178837EF60}" destId="{ED96693E-57A6-4E32-A06A-6FCAA042B146}" srcOrd="1" destOrd="0" parTransId="{4BC5EEB9-B816-4FAA-BF24-81D20A07DF3D}" sibTransId="{1B957FC4-C2A4-4293-BC43-01F5F9ACA836}"/>
    <dgm:cxn modelId="{93226E84-2208-4E6D-8C9C-8AD32BA135F0}" type="presOf" srcId="{ED96693E-57A6-4E32-A06A-6FCAA042B146}" destId="{9407F64E-5A24-48A0-9E5C-27DA1F1BBBBC}" srcOrd="0" destOrd="0" presId="urn:microsoft.com/office/officeart/2005/8/layout/hierarchy4"/>
    <dgm:cxn modelId="{AD22A4C8-4043-4F23-94E4-462A7349CF3F}" type="presParOf" srcId="{B06820EC-D209-4721-9DF2-B018C68101FE}" destId="{373B9CDB-5CC7-4E39-AB51-D8FED9477AC9}" srcOrd="0" destOrd="0" presId="urn:microsoft.com/office/officeart/2005/8/layout/hierarchy4"/>
    <dgm:cxn modelId="{B48F3ABB-33EC-4369-803F-11E986C50BA1}" type="presParOf" srcId="{373B9CDB-5CC7-4E39-AB51-D8FED9477AC9}" destId="{0885E161-1F01-47F3-BF33-27F431109BBD}" srcOrd="0" destOrd="0" presId="urn:microsoft.com/office/officeart/2005/8/layout/hierarchy4"/>
    <dgm:cxn modelId="{A823BB4B-6072-4F8D-B28F-D204709351CC}" type="presParOf" srcId="{373B9CDB-5CC7-4E39-AB51-D8FED9477AC9}" destId="{A7A0A71A-22E5-44DD-84DC-F0B384AF8DEC}" srcOrd="1" destOrd="0" presId="urn:microsoft.com/office/officeart/2005/8/layout/hierarchy4"/>
    <dgm:cxn modelId="{822480D7-A3A8-4935-8E2B-3A9DD306E91B}" type="presParOf" srcId="{373B9CDB-5CC7-4E39-AB51-D8FED9477AC9}" destId="{EDC14A1B-693E-43F9-9565-389A000AFF9E}" srcOrd="2" destOrd="0" presId="urn:microsoft.com/office/officeart/2005/8/layout/hierarchy4"/>
    <dgm:cxn modelId="{E9F0DD0F-19D7-4186-867D-FDCF738EC18D}" type="presParOf" srcId="{EDC14A1B-693E-43F9-9565-389A000AFF9E}" destId="{31A22FF9-2A60-47B5-A4BB-0608D431ABE2}" srcOrd="0" destOrd="0" presId="urn:microsoft.com/office/officeart/2005/8/layout/hierarchy4"/>
    <dgm:cxn modelId="{2DC90EE4-5ED8-44EC-A6FA-25CC1E65993E}" type="presParOf" srcId="{31A22FF9-2A60-47B5-A4BB-0608D431ABE2}" destId="{37FCDF11-0BDF-4BD1-AFC3-BF6F67E58C49}" srcOrd="0" destOrd="0" presId="urn:microsoft.com/office/officeart/2005/8/layout/hierarchy4"/>
    <dgm:cxn modelId="{3FDA88A0-C78F-4758-A4A2-15BEA8D3AA8C}" type="presParOf" srcId="{31A22FF9-2A60-47B5-A4BB-0608D431ABE2}" destId="{AF093C0C-07CB-418D-9910-217FC63498EF}" srcOrd="1" destOrd="0" presId="urn:microsoft.com/office/officeart/2005/8/layout/hierarchy4"/>
    <dgm:cxn modelId="{6DF19C4E-6886-4C70-B60C-0A7AEF0069AB}" type="presParOf" srcId="{EDC14A1B-693E-43F9-9565-389A000AFF9E}" destId="{4C312406-3E6C-4D06-8BEB-A065D30AAC2F}" srcOrd="1" destOrd="0" presId="urn:microsoft.com/office/officeart/2005/8/layout/hierarchy4"/>
    <dgm:cxn modelId="{49804162-A7EF-4A92-8795-36CD1EF6A605}" type="presParOf" srcId="{EDC14A1B-693E-43F9-9565-389A000AFF9E}" destId="{42654201-6894-4BD4-9242-DBDB922717E7}" srcOrd="2" destOrd="0" presId="urn:microsoft.com/office/officeart/2005/8/layout/hierarchy4"/>
    <dgm:cxn modelId="{655E1CBD-F690-4AAE-B1DF-D2811A70CF2D}" type="presParOf" srcId="{42654201-6894-4BD4-9242-DBDB922717E7}" destId="{9407F64E-5A24-48A0-9E5C-27DA1F1BBBBC}" srcOrd="0" destOrd="0" presId="urn:microsoft.com/office/officeart/2005/8/layout/hierarchy4"/>
    <dgm:cxn modelId="{62C06A3C-D7B8-4B78-80CA-9DCCA1B18042}" type="presParOf" srcId="{42654201-6894-4BD4-9242-DBDB922717E7}" destId="{1F90FF4D-BF73-4D57-A27A-8991C439BD9A}" srcOrd="1" destOrd="0" presId="urn:microsoft.com/office/officeart/2005/8/layout/hierarchy4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E112725-D3A5-42DA-9156-2434CB972FDA}" type="doc">
      <dgm:prSet loTypeId="urn:microsoft.com/office/officeart/2005/8/layout/hierarchy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407094-B77D-4223-BA01-29C949CB651A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ПОНЯТИЕ ПОЛИТИЧЕСКОЙ КУЛЬТУРЫ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7E2402-B29E-43B5-A7C6-8BC00B227672}" type="parTrans" cxnId="{8C8B75A2-0145-4451-9A0D-14A25FF31AA2}">
      <dgm:prSet/>
      <dgm:spPr/>
      <dgm:t>
        <a:bodyPr/>
        <a:lstStyle/>
        <a:p>
          <a:endParaRPr lang="ru-RU"/>
        </a:p>
      </dgm:t>
    </dgm:pt>
    <dgm:pt modelId="{92168F47-442B-4D66-AE28-49E851B4580C}" type="sibTrans" cxnId="{8C8B75A2-0145-4451-9A0D-14A25FF31AA2}">
      <dgm:prSet/>
      <dgm:spPr/>
      <dgm:t>
        <a:bodyPr/>
        <a:lstStyle/>
        <a:p>
          <a:endParaRPr lang="ru-RU"/>
        </a:p>
      </dgm:t>
    </dgm:pt>
    <dgm:pt modelId="{A3C34C5E-CFD4-433C-807E-D11DF6032A2D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pPr>
            <a:lnSpc>
              <a:spcPct val="50000"/>
            </a:lnSpc>
          </a:pPr>
          <a:r>
            <a:rPr lang="ru-RU" sz="1800" b="1" u="sng" dirty="0" smtClean="0"/>
            <a:t>Узкое  значение</a:t>
          </a:r>
        </a:p>
        <a:p>
          <a:pPr>
            <a:lnSpc>
              <a:spcPct val="100000"/>
            </a:lnSpc>
          </a:pPr>
          <a:r>
            <a:rPr lang="ru-RU" sz="1600" b="0" u="none" dirty="0" smtClean="0">
              <a:latin typeface="Calibri"/>
            </a:rPr>
            <a:t>• </a:t>
          </a:r>
          <a:r>
            <a:rPr lang="ru-RU" sz="1600" b="0" u="none" dirty="0" smtClean="0"/>
            <a:t>Представления личности, социальной группы о мире политики, политической системе того или иного общества, их законах и особенностях функционирования</a:t>
          </a:r>
          <a:endParaRPr lang="ru-RU" sz="1600" b="0" u="none" dirty="0"/>
        </a:p>
      </dgm:t>
    </dgm:pt>
    <dgm:pt modelId="{1A30CB7C-DD5B-4118-BC45-68F9D95DD511}" type="parTrans" cxnId="{FEA6EF2F-7EC1-4ECA-B7BE-91320F24ADFD}">
      <dgm:prSet/>
      <dgm:spPr/>
      <dgm:t>
        <a:bodyPr/>
        <a:lstStyle/>
        <a:p>
          <a:endParaRPr lang="ru-RU"/>
        </a:p>
      </dgm:t>
    </dgm:pt>
    <dgm:pt modelId="{FCEDE0AD-3E7A-4891-ADEB-454A291250FE}" type="sibTrans" cxnId="{FEA6EF2F-7EC1-4ECA-B7BE-91320F24ADFD}">
      <dgm:prSet/>
      <dgm:spPr/>
      <dgm:t>
        <a:bodyPr/>
        <a:lstStyle/>
        <a:p>
          <a:endParaRPr lang="ru-RU"/>
        </a:p>
      </dgm:t>
    </dgm:pt>
    <dgm:pt modelId="{9C781816-51FD-4916-8FD5-A3DCBDB13BF4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pPr>
            <a:lnSpc>
              <a:spcPct val="90000"/>
            </a:lnSpc>
          </a:pPr>
          <a:endParaRPr lang="ru-RU" sz="1800" b="1" u="sng" dirty="0" smtClean="0"/>
        </a:p>
        <a:p>
          <a:pPr>
            <a:lnSpc>
              <a:spcPct val="50000"/>
            </a:lnSpc>
          </a:pPr>
          <a:r>
            <a:rPr lang="ru-RU" sz="1800" b="1" u="sng" dirty="0" smtClean="0"/>
            <a:t>Широкое значение</a:t>
          </a:r>
        </a:p>
        <a:p>
          <a:pPr>
            <a:lnSpc>
              <a:spcPct val="100000"/>
            </a:lnSpc>
          </a:pPr>
          <a:r>
            <a:rPr lang="ru-RU" sz="1600" b="0" u="none" dirty="0" smtClean="0">
              <a:latin typeface="Calibri"/>
            </a:rPr>
            <a:t>• </a:t>
          </a:r>
          <a:r>
            <a:rPr lang="ru-RU" sz="1600" b="0" u="none" dirty="0" smtClean="0"/>
            <a:t>Представления личности, социальной группы о мире политики, политической системе того или иного общества, их законах и особенностях функционирования</a:t>
          </a:r>
        </a:p>
        <a:p>
          <a:pPr>
            <a:lnSpc>
              <a:spcPct val="100000"/>
            </a:lnSpc>
          </a:pPr>
          <a:r>
            <a:rPr lang="ru-RU" sz="1600" b="0" u="none" dirty="0" smtClean="0">
              <a:latin typeface="Calibri"/>
            </a:rPr>
            <a:t>• </a:t>
          </a:r>
          <a:r>
            <a:rPr lang="ru-RU" sz="1600" b="0" u="none" dirty="0" smtClean="0"/>
            <a:t>Политические отношения индивидуума, гражданского общества и государства.</a:t>
          </a:r>
        </a:p>
        <a:p>
          <a:pPr>
            <a:lnSpc>
              <a:spcPct val="100000"/>
            </a:lnSpc>
          </a:pPr>
          <a:r>
            <a:rPr lang="ru-RU" sz="1600" b="0" u="none" dirty="0" smtClean="0">
              <a:latin typeface="Calibri"/>
            </a:rPr>
            <a:t>• </a:t>
          </a:r>
          <a:r>
            <a:rPr lang="ru-RU" sz="1600" b="0" u="none" dirty="0" smtClean="0"/>
            <a:t>Политические институты общества.</a:t>
          </a:r>
        </a:p>
        <a:p>
          <a:pPr>
            <a:lnSpc>
              <a:spcPct val="90000"/>
            </a:lnSpc>
          </a:pPr>
          <a:endParaRPr lang="ru-RU" sz="1400" b="1" u="sng" dirty="0" smtClean="0"/>
        </a:p>
        <a:p>
          <a:pPr>
            <a:lnSpc>
              <a:spcPct val="90000"/>
            </a:lnSpc>
          </a:pPr>
          <a:endParaRPr lang="ru-RU" sz="1400" b="1" u="sng" dirty="0"/>
        </a:p>
      </dgm:t>
    </dgm:pt>
    <dgm:pt modelId="{4373B3AE-CA8E-4611-81EE-BF69CD5D9F4A}" type="parTrans" cxnId="{587D297A-0B2C-4B85-AD5E-46C49A1ADCDD}">
      <dgm:prSet/>
      <dgm:spPr/>
      <dgm:t>
        <a:bodyPr/>
        <a:lstStyle/>
        <a:p>
          <a:endParaRPr lang="ru-RU"/>
        </a:p>
      </dgm:t>
    </dgm:pt>
    <dgm:pt modelId="{66D03C20-AAEC-42F0-93A6-6321029748F7}" type="sibTrans" cxnId="{587D297A-0B2C-4B85-AD5E-46C49A1ADCDD}">
      <dgm:prSet/>
      <dgm:spPr/>
      <dgm:t>
        <a:bodyPr/>
        <a:lstStyle/>
        <a:p>
          <a:endParaRPr lang="ru-RU"/>
        </a:p>
      </dgm:t>
    </dgm:pt>
    <dgm:pt modelId="{ACCDC9CE-A2F9-4147-82A4-0F7C541DF227}" type="pres">
      <dgm:prSet presAssocID="{2E112725-D3A5-42DA-9156-2434CB972FD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194AC6F-FC43-411A-AE1B-FD3745B0F871}" type="pres">
      <dgm:prSet presAssocID="{31407094-B77D-4223-BA01-29C949CB651A}" presName="vertOne" presStyleCnt="0"/>
      <dgm:spPr/>
    </dgm:pt>
    <dgm:pt modelId="{CB1893B6-428C-4475-A7AB-696CCC13F0FC}" type="pres">
      <dgm:prSet presAssocID="{31407094-B77D-4223-BA01-29C949CB651A}" presName="txOne" presStyleLbl="node0" presStyleIdx="0" presStyleCnt="1" custScaleY="11437" custLinFactY="-100000" custLinFactNeighborX="-11" custLinFactNeighborY="-1362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F83670-C3D0-4D91-91E9-02D0ABD14D71}" type="pres">
      <dgm:prSet presAssocID="{31407094-B77D-4223-BA01-29C949CB651A}" presName="parTransOne" presStyleCnt="0"/>
      <dgm:spPr/>
    </dgm:pt>
    <dgm:pt modelId="{9F6E21CF-4449-48CA-BAA6-C59E49D295B1}" type="pres">
      <dgm:prSet presAssocID="{31407094-B77D-4223-BA01-29C949CB651A}" presName="horzOne" presStyleCnt="0"/>
      <dgm:spPr/>
    </dgm:pt>
    <dgm:pt modelId="{56B8B681-628B-4B84-8785-F274B3035DC8}" type="pres">
      <dgm:prSet presAssocID="{A3C34C5E-CFD4-433C-807E-D11DF6032A2D}" presName="vertTwo" presStyleCnt="0"/>
      <dgm:spPr/>
    </dgm:pt>
    <dgm:pt modelId="{25BF4DF5-F908-4BAB-BED4-7C604B8F9AD1}" type="pres">
      <dgm:prSet presAssocID="{A3C34C5E-CFD4-433C-807E-D11DF6032A2D}" presName="txTwo" presStyleLbl="node2" presStyleIdx="0" presStyleCnt="2" custScaleX="45748" custScaleY="72276" custLinFactNeighborX="-50" custLinFactNeighborY="-13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896582-C207-4B11-9734-21241C743046}" type="pres">
      <dgm:prSet presAssocID="{A3C34C5E-CFD4-433C-807E-D11DF6032A2D}" presName="horzTwo" presStyleCnt="0"/>
      <dgm:spPr/>
    </dgm:pt>
    <dgm:pt modelId="{F901C07B-0E04-4B5B-85D9-CB7820801FE3}" type="pres">
      <dgm:prSet presAssocID="{FCEDE0AD-3E7A-4891-ADEB-454A291250FE}" presName="sibSpaceTwo" presStyleCnt="0"/>
      <dgm:spPr/>
    </dgm:pt>
    <dgm:pt modelId="{D7498831-4AD7-488C-A796-75B3E1090EA7}" type="pres">
      <dgm:prSet presAssocID="{9C781816-51FD-4916-8FD5-A3DCBDB13BF4}" presName="vertTwo" presStyleCnt="0"/>
      <dgm:spPr/>
    </dgm:pt>
    <dgm:pt modelId="{3FD4AECC-549F-4CC1-A309-25AD86711A79}" type="pres">
      <dgm:prSet presAssocID="{9C781816-51FD-4916-8FD5-A3DCBDB13BF4}" presName="txTwo" presStyleLbl="node2" presStyleIdx="1" presStyleCnt="2" custScaleX="87029" custScaleY="77462" custLinFactNeighborX="-382" custLinFactNeighborY="-45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7A204A8-E301-40C1-A8BE-112E68862E23}" type="pres">
      <dgm:prSet presAssocID="{9C781816-51FD-4916-8FD5-A3DCBDB13BF4}" presName="horzTwo" presStyleCnt="0"/>
      <dgm:spPr/>
    </dgm:pt>
  </dgm:ptLst>
  <dgm:cxnLst>
    <dgm:cxn modelId="{BE233398-CAC6-4A76-847F-C293B6A2D2EF}" type="presOf" srcId="{A3C34C5E-CFD4-433C-807E-D11DF6032A2D}" destId="{25BF4DF5-F908-4BAB-BED4-7C604B8F9AD1}" srcOrd="0" destOrd="0" presId="urn:microsoft.com/office/officeart/2005/8/layout/hierarchy4"/>
    <dgm:cxn modelId="{8C8B75A2-0145-4451-9A0D-14A25FF31AA2}" srcId="{2E112725-D3A5-42DA-9156-2434CB972FDA}" destId="{31407094-B77D-4223-BA01-29C949CB651A}" srcOrd="0" destOrd="0" parTransId="{827E2402-B29E-43B5-A7C6-8BC00B227672}" sibTransId="{92168F47-442B-4D66-AE28-49E851B4580C}"/>
    <dgm:cxn modelId="{75FB9C7B-B8A4-4AAC-B604-0B6161C134AD}" type="presOf" srcId="{2E112725-D3A5-42DA-9156-2434CB972FDA}" destId="{ACCDC9CE-A2F9-4147-82A4-0F7C541DF227}" srcOrd="0" destOrd="0" presId="urn:microsoft.com/office/officeart/2005/8/layout/hierarchy4"/>
    <dgm:cxn modelId="{FEA6EF2F-7EC1-4ECA-B7BE-91320F24ADFD}" srcId="{31407094-B77D-4223-BA01-29C949CB651A}" destId="{A3C34C5E-CFD4-433C-807E-D11DF6032A2D}" srcOrd="0" destOrd="0" parTransId="{1A30CB7C-DD5B-4118-BC45-68F9D95DD511}" sibTransId="{FCEDE0AD-3E7A-4891-ADEB-454A291250FE}"/>
    <dgm:cxn modelId="{9E3E9FB6-008D-4646-9764-4569B2B784D5}" type="presOf" srcId="{9C781816-51FD-4916-8FD5-A3DCBDB13BF4}" destId="{3FD4AECC-549F-4CC1-A309-25AD86711A79}" srcOrd="0" destOrd="0" presId="urn:microsoft.com/office/officeart/2005/8/layout/hierarchy4"/>
    <dgm:cxn modelId="{54F16692-A617-499C-B1B5-77A4036039E4}" type="presOf" srcId="{31407094-B77D-4223-BA01-29C949CB651A}" destId="{CB1893B6-428C-4475-A7AB-696CCC13F0FC}" srcOrd="0" destOrd="0" presId="urn:microsoft.com/office/officeart/2005/8/layout/hierarchy4"/>
    <dgm:cxn modelId="{587D297A-0B2C-4B85-AD5E-46C49A1ADCDD}" srcId="{31407094-B77D-4223-BA01-29C949CB651A}" destId="{9C781816-51FD-4916-8FD5-A3DCBDB13BF4}" srcOrd="1" destOrd="0" parTransId="{4373B3AE-CA8E-4611-81EE-BF69CD5D9F4A}" sibTransId="{66D03C20-AAEC-42F0-93A6-6321029748F7}"/>
    <dgm:cxn modelId="{A7C39141-8A5E-4291-810F-A8D229FFDDA9}" type="presParOf" srcId="{ACCDC9CE-A2F9-4147-82A4-0F7C541DF227}" destId="{6194AC6F-FC43-411A-AE1B-FD3745B0F871}" srcOrd="0" destOrd="0" presId="urn:microsoft.com/office/officeart/2005/8/layout/hierarchy4"/>
    <dgm:cxn modelId="{039CB855-316E-48AA-8048-82BD28C0E21A}" type="presParOf" srcId="{6194AC6F-FC43-411A-AE1B-FD3745B0F871}" destId="{CB1893B6-428C-4475-A7AB-696CCC13F0FC}" srcOrd="0" destOrd="0" presId="urn:microsoft.com/office/officeart/2005/8/layout/hierarchy4"/>
    <dgm:cxn modelId="{26A7AD6A-5034-4897-BD36-466263206FEE}" type="presParOf" srcId="{6194AC6F-FC43-411A-AE1B-FD3745B0F871}" destId="{02F83670-C3D0-4D91-91E9-02D0ABD14D71}" srcOrd="1" destOrd="0" presId="urn:microsoft.com/office/officeart/2005/8/layout/hierarchy4"/>
    <dgm:cxn modelId="{4C7FAEC9-8355-4FAC-B5F7-FEE3A598C972}" type="presParOf" srcId="{6194AC6F-FC43-411A-AE1B-FD3745B0F871}" destId="{9F6E21CF-4449-48CA-BAA6-C59E49D295B1}" srcOrd="2" destOrd="0" presId="urn:microsoft.com/office/officeart/2005/8/layout/hierarchy4"/>
    <dgm:cxn modelId="{D49BC1A1-FA40-48D8-B9FD-6C45D0A598B8}" type="presParOf" srcId="{9F6E21CF-4449-48CA-BAA6-C59E49D295B1}" destId="{56B8B681-628B-4B84-8785-F274B3035DC8}" srcOrd="0" destOrd="0" presId="urn:microsoft.com/office/officeart/2005/8/layout/hierarchy4"/>
    <dgm:cxn modelId="{0F3C5BB9-7DC0-4C0A-BF94-D5FE055A024A}" type="presParOf" srcId="{56B8B681-628B-4B84-8785-F274B3035DC8}" destId="{25BF4DF5-F908-4BAB-BED4-7C604B8F9AD1}" srcOrd="0" destOrd="0" presId="urn:microsoft.com/office/officeart/2005/8/layout/hierarchy4"/>
    <dgm:cxn modelId="{72DF72F7-7622-4856-8389-E6D280DCC819}" type="presParOf" srcId="{56B8B681-628B-4B84-8785-F274B3035DC8}" destId="{5D896582-C207-4B11-9734-21241C743046}" srcOrd="1" destOrd="0" presId="urn:microsoft.com/office/officeart/2005/8/layout/hierarchy4"/>
    <dgm:cxn modelId="{1C8A82F9-BDC5-4433-9B2B-81A93882478C}" type="presParOf" srcId="{9F6E21CF-4449-48CA-BAA6-C59E49D295B1}" destId="{F901C07B-0E04-4B5B-85D9-CB7820801FE3}" srcOrd="1" destOrd="0" presId="urn:microsoft.com/office/officeart/2005/8/layout/hierarchy4"/>
    <dgm:cxn modelId="{D04ED7A8-83FE-4AF3-BD3F-5FA8098A9D5F}" type="presParOf" srcId="{9F6E21CF-4449-48CA-BAA6-C59E49D295B1}" destId="{D7498831-4AD7-488C-A796-75B3E1090EA7}" srcOrd="2" destOrd="0" presId="urn:microsoft.com/office/officeart/2005/8/layout/hierarchy4"/>
    <dgm:cxn modelId="{2B58794C-D06A-441E-86A9-8118E1037756}" type="presParOf" srcId="{D7498831-4AD7-488C-A796-75B3E1090EA7}" destId="{3FD4AECC-549F-4CC1-A309-25AD86711A79}" srcOrd="0" destOrd="0" presId="urn:microsoft.com/office/officeart/2005/8/layout/hierarchy4"/>
    <dgm:cxn modelId="{89ADB9BC-3853-4AD0-9806-2ACEF103352A}" type="presParOf" srcId="{D7498831-4AD7-488C-A796-75B3E1090EA7}" destId="{B7A204A8-E301-40C1-A8BE-112E68862E23}" srcOrd="1" destOrd="0" presId="urn:microsoft.com/office/officeart/2005/8/layout/hierarchy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B646640-4D77-4D91-9AA6-3B5769D8D2B3}" type="doc">
      <dgm:prSet loTypeId="urn:microsoft.com/office/officeart/2005/8/layout/hierarchy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D7EDC6-CA8D-4533-94D5-9EEB2D11121A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dirty="0" smtClean="0"/>
            <a:t>Рабочие</a:t>
          </a:r>
          <a:endParaRPr lang="ru-RU" dirty="0"/>
        </a:p>
      </dgm:t>
    </dgm:pt>
    <dgm:pt modelId="{DFB352D1-8C5A-41DE-8489-CE99DDF2D3F4}" type="parTrans" cxnId="{73F5B3A8-1FF4-480B-B453-EBBA2E82B7B3}">
      <dgm:prSet/>
      <dgm:spPr/>
      <dgm:t>
        <a:bodyPr/>
        <a:lstStyle/>
        <a:p>
          <a:endParaRPr lang="ru-RU"/>
        </a:p>
      </dgm:t>
    </dgm:pt>
    <dgm:pt modelId="{88A95A27-8CF1-4A2A-8EDF-D16430A9A476}" type="sibTrans" cxnId="{73F5B3A8-1FF4-480B-B453-EBBA2E82B7B3}">
      <dgm:prSet/>
      <dgm:spPr/>
      <dgm:t>
        <a:bodyPr/>
        <a:lstStyle/>
        <a:p>
          <a:endParaRPr lang="ru-RU"/>
        </a:p>
      </dgm:t>
    </dgm:pt>
    <dgm:pt modelId="{50D53AD4-05A8-4C37-BB1B-50B8819A09D0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dirty="0" smtClean="0"/>
            <a:t>Общенародные</a:t>
          </a:r>
          <a:endParaRPr lang="ru-RU" dirty="0"/>
        </a:p>
      </dgm:t>
    </dgm:pt>
    <dgm:pt modelId="{73B82C02-FE72-4762-88DF-8578EE5EA598}" type="parTrans" cxnId="{6D21CAA1-4AEA-4EB0-B3B8-E9F0E3BE9A67}">
      <dgm:prSet/>
      <dgm:spPr/>
      <dgm:t>
        <a:bodyPr/>
        <a:lstStyle/>
        <a:p>
          <a:endParaRPr lang="ru-RU"/>
        </a:p>
      </dgm:t>
    </dgm:pt>
    <dgm:pt modelId="{51147FEA-8AD3-4FE6-BE9A-09F9376C94F0}" type="sibTrans" cxnId="{6D21CAA1-4AEA-4EB0-B3B8-E9F0E3BE9A67}">
      <dgm:prSet/>
      <dgm:spPr/>
      <dgm:t>
        <a:bodyPr/>
        <a:lstStyle/>
        <a:p>
          <a:endParaRPr lang="ru-RU"/>
        </a:p>
      </dgm:t>
    </dgm:pt>
    <dgm:pt modelId="{D814747C-024D-4B98-B6C4-A3B19063EECD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dirty="0" smtClean="0"/>
            <a:t>Крестьянские</a:t>
          </a:r>
          <a:endParaRPr lang="ru-RU" dirty="0"/>
        </a:p>
      </dgm:t>
    </dgm:pt>
    <dgm:pt modelId="{C05A3C32-41E0-4F83-BDE8-CCC830F92642}" type="parTrans" cxnId="{5F282111-AD92-4B40-A1C8-EE0E735CBC6C}">
      <dgm:prSet/>
      <dgm:spPr/>
      <dgm:t>
        <a:bodyPr/>
        <a:lstStyle/>
        <a:p>
          <a:endParaRPr lang="ru-RU"/>
        </a:p>
      </dgm:t>
    </dgm:pt>
    <dgm:pt modelId="{2FF40073-E3DB-4E63-86D6-B2A7F7497441}" type="sibTrans" cxnId="{5F282111-AD92-4B40-A1C8-EE0E735CBC6C}">
      <dgm:prSet/>
      <dgm:spPr/>
      <dgm:t>
        <a:bodyPr/>
        <a:lstStyle/>
        <a:p>
          <a:endParaRPr lang="ru-RU"/>
        </a:p>
      </dgm:t>
    </dgm:pt>
    <dgm:pt modelId="{09E8A06B-1F23-43D2-90B3-489679B6C162}">
      <dgm:prSet phldrT="[Текст]"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r>
            <a:rPr lang="ru-RU" sz="2400" dirty="0" smtClean="0"/>
            <a:t>По социальной базе</a:t>
          </a:r>
          <a:endParaRPr lang="ru-RU" sz="2400" dirty="0"/>
        </a:p>
      </dgm:t>
    </dgm:pt>
    <dgm:pt modelId="{A3439757-CCE9-4252-9FC7-5213753606B5}" type="sibTrans" cxnId="{1D8122BE-512C-49B8-AC57-935E4ED49846}">
      <dgm:prSet/>
      <dgm:spPr/>
      <dgm:t>
        <a:bodyPr/>
        <a:lstStyle/>
        <a:p>
          <a:endParaRPr lang="ru-RU"/>
        </a:p>
      </dgm:t>
    </dgm:pt>
    <dgm:pt modelId="{0CCD197B-6C23-465B-B598-5632212CC3BB}" type="parTrans" cxnId="{1D8122BE-512C-49B8-AC57-935E4ED49846}">
      <dgm:prSet/>
      <dgm:spPr/>
      <dgm:t>
        <a:bodyPr/>
        <a:lstStyle/>
        <a:p>
          <a:endParaRPr lang="ru-RU"/>
        </a:p>
      </dgm:t>
    </dgm:pt>
    <dgm:pt modelId="{B088FDD2-2771-4A78-BF3E-0A1E858858A1}" type="pres">
      <dgm:prSet presAssocID="{5B646640-4D77-4D91-9AA6-3B5769D8D2B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B7FFD7F-B3D9-4DFB-A41F-0485E4AC64F6}" type="pres">
      <dgm:prSet presAssocID="{09E8A06B-1F23-43D2-90B3-489679B6C162}" presName="vertOne" presStyleCnt="0"/>
      <dgm:spPr/>
      <dgm:t>
        <a:bodyPr/>
        <a:lstStyle/>
        <a:p>
          <a:endParaRPr lang="ru-RU"/>
        </a:p>
      </dgm:t>
    </dgm:pt>
    <dgm:pt modelId="{9AC97F86-F769-4E27-9675-F87FA0935D5E}" type="pres">
      <dgm:prSet presAssocID="{09E8A06B-1F23-43D2-90B3-489679B6C162}" presName="txOne" presStyleLbl="node0" presStyleIdx="0" presStyleCnt="1" custLinFactNeighborX="-36" custLinFactNeighborY="-2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22DD56-1533-45DE-91A8-B7A71EDFDB72}" type="pres">
      <dgm:prSet presAssocID="{09E8A06B-1F23-43D2-90B3-489679B6C162}" presName="parTransOne" presStyleCnt="0"/>
      <dgm:spPr/>
      <dgm:t>
        <a:bodyPr/>
        <a:lstStyle/>
        <a:p>
          <a:endParaRPr lang="ru-RU"/>
        </a:p>
      </dgm:t>
    </dgm:pt>
    <dgm:pt modelId="{956FD8BD-3979-4317-9146-1451C59434F2}" type="pres">
      <dgm:prSet presAssocID="{09E8A06B-1F23-43D2-90B3-489679B6C162}" presName="horzOne" presStyleCnt="0"/>
      <dgm:spPr/>
      <dgm:t>
        <a:bodyPr/>
        <a:lstStyle/>
        <a:p>
          <a:endParaRPr lang="ru-RU"/>
        </a:p>
      </dgm:t>
    </dgm:pt>
    <dgm:pt modelId="{3C89932C-3CF3-4F41-AC29-2275E3EDD7E6}" type="pres">
      <dgm:prSet presAssocID="{09D7EDC6-CA8D-4533-94D5-9EEB2D11121A}" presName="vertTwo" presStyleCnt="0"/>
      <dgm:spPr/>
      <dgm:t>
        <a:bodyPr/>
        <a:lstStyle/>
        <a:p>
          <a:endParaRPr lang="ru-RU"/>
        </a:p>
      </dgm:t>
    </dgm:pt>
    <dgm:pt modelId="{215E73C9-EAB2-4C2E-AB23-7751A6F2863B}" type="pres">
      <dgm:prSet presAssocID="{09D7EDC6-CA8D-4533-94D5-9EEB2D11121A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735D438-788D-4317-ABDF-C4B1334AF3C2}" type="pres">
      <dgm:prSet presAssocID="{09D7EDC6-CA8D-4533-94D5-9EEB2D11121A}" presName="horzTwo" presStyleCnt="0"/>
      <dgm:spPr/>
      <dgm:t>
        <a:bodyPr/>
        <a:lstStyle/>
        <a:p>
          <a:endParaRPr lang="ru-RU"/>
        </a:p>
      </dgm:t>
    </dgm:pt>
    <dgm:pt modelId="{10C713B7-94C0-4107-9B6D-754BB25BF09E}" type="pres">
      <dgm:prSet presAssocID="{88A95A27-8CF1-4A2A-8EDF-D16430A9A476}" presName="sibSpaceTwo" presStyleCnt="0"/>
      <dgm:spPr/>
      <dgm:t>
        <a:bodyPr/>
        <a:lstStyle/>
        <a:p>
          <a:endParaRPr lang="ru-RU"/>
        </a:p>
      </dgm:t>
    </dgm:pt>
    <dgm:pt modelId="{2989C6AB-4C16-4CF4-8FB0-C267C1D60FC9}" type="pres">
      <dgm:prSet presAssocID="{D814747C-024D-4B98-B6C4-A3B19063EECD}" presName="vertTwo" presStyleCnt="0"/>
      <dgm:spPr/>
      <dgm:t>
        <a:bodyPr/>
        <a:lstStyle/>
        <a:p>
          <a:endParaRPr lang="ru-RU"/>
        </a:p>
      </dgm:t>
    </dgm:pt>
    <dgm:pt modelId="{63DC8283-E1DA-4107-B8E5-390C64878AFE}" type="pres">
      <dgm:prSet presAssocID="{D814747C-024D-4B98-B6C4-A3B19063EECD}" presName="txTwo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1367E56-7F1A-41C0-BDAB-CA1A529DA62E}" type="pres">
      <dgm:prSet presAssocID="{D814747C-024D-4B98-B6C4-A3B19063EECD}" presName="horzTwo" presStyleCnt="0"/>
      <dgm:spPr/>
      <dgm:t>
        <a:bodyPr/>
        <a:lstStyle/>
        <a:p>
          <a:endParaRPr lang="ru-RU"/>
        </a:p>
      </dgm:t>
    </dgm:pt>
    <dgm:pt modelId="{DE121F3A-8FC6-4850-BCB9-0585BC278C34}" type="pres">
      <dgm:prSet presAssocID="{2FF40073-E3DB-4E63-86D6-B2A7F7497441}" presName="sibSpaceTwo" presStyleCnt="0"/>
      <dgm:spPr/>
      <dgm:t>
        <a:bodyPr/>
        <a:lstStyle/>
        <a:p>
          <a:endParaRPr lang="ru-RU"/>
        </a:p>
      </dgm:t>
    </dgm:pt>
    <dgm:pt modelId="{5E0B8E59-B7FA-4D46-B6DC-2BFDD681D229}" type="pres">
      <dgm:prSet presAssocID="{50D53AD4-05A8-4C37-BB1B-50B8819A09D0}" presName="vertTwo" presStyleCnt="0"/>
      <dgm:spPr/>
      <dgm:t>
        <a:bodyPr/>
        <a:lstStyle/>
        <a:p>
          <a:endParaRPr lang="ru-RU"/>
        </a:p>
      </dgm:t>
    </dgm:pt>
    <dgm:pt modelId="{E02FDF79-5C3E-468D-8F4D-B5EDA45104B0}" type="pres">
      <dgm:prSet presAssocID="{50D53AD4-05A8-4C37-BB1B-50B8819A09D0}" presName="txTwo" presStyleLbl="node2" presStyleIdx="2" presStyleCnt="3" custLinFactNeighborX="-143" custLinFactNeighborY="-94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2E8DF4E-7DC4-4207-8BD0-A70DA264BBF1}" type="pres">
      <dgm:prSet presAssocID="{50D53AD4-05A8-4C37-BB1B-50B8819A09D0}" presName="horzTwo" presStyleCnt="0"/>
      <dgm:spPr/>
      <dgm:t>
        <a:bodyPr/>
        <a:lstStyle/>
        <a:p>
          <a:endParaRPr lang="ru-RU"/>
        </a:p>
      </dgm:t>
    </dgm:pt>
  </dgm:ptLst>
  <dgm:cxnLst>
    <dgm:cxn modelId="{5EB3452A-2B66-41C6-9E0A-C2AACF45DA35}" type="presOf" srcId="{09E8A06B-1F23-43D2-90B3-489679B6C162}" destId="{9AC97F86-F769-4E27-9675-F87FA0935D5E}" srcOrd="0" destOrd="0" presId="urn:microsoft.com/office/officeart/2005/8/layout/hierarchy4"/>
    <dgm:cxn modelId="{1D8122BE-512C-49B8-AC57-935E4ED49846}" srcId="{5B646640-4D77-4D91-9AA6-3B5769D8D2B3}" destId="{09E8A06B-1F23-43D2-90B3-489679B6C162}" srcOrd="0" destOrd="0" parTransId="{0CCD197B-6C23-465B-B598-5632212CC3BB}" sibTransId="{A3439757-CCE9-4252-9FC7-5213753606B5}"/>
    <dgm:cxn modelId="{6D21CAA1-4AEA-4EB0-B3B8-E9F0E3BE9A67}" srcId="{09E8A06B-1F23-43D2-90B3-489679B6C162}" destId="{50D53AD4-05A8-4C37-BB1B-50B8819A09D0}" srcOrd="2" destOrd="0" parTransId="{73B82C02-FE72-4762-88DF-8578EE5EA598}" sibTransId="{51147FEA-8AD3-4FE6-BE9A-09F9376C94F0}"/>
    <dgm:cxn modelId="{5F282111-AD92-4B40-A1C8-EE0E735CBC6C}" srcId="{09E8A06B-1F23-43D2-90B3-489679B6C162}" destId="{D814747C-024D-4B98-B6C4-A3B19063EECD}" srcOrd="1" destOrd="0" parTransId="{C05A3C32-41E0-4F83-BDE8-CCC830F92642}" sibTransId="{2FF40073-E3DB-4E63-86D6-B2A7F7497441}"/>
    <dgm:cxn modelId="{F731A809-8D03-4F49-8F12-2E1B88569F7C}" type="presOf" srcId="{D814747C-024D-4B98-B6C4-A3B19063EECD}" destId="{63DC8283-E1DA-4107-B8E5-390C64878AFE}" srcOrd="0" destOrd="0" presId="urn:microsoft.com/office/officeart/2005/8/layout/hierarchy4"/>
    <dgm:cxn modelId="{73F5B3A8-1FF4-480B-B453-EBBA2E82B7B3}" srcId="{09E8A06B-1F23-43D2-90B3-489679B6C162}" destId="{09D7EDC6-CA8D-4533-94D5-9EEB2D11121A}" srcOrd="0" destOrd="0" parTransId="{DFB352D1-8C5A-41DE-8489-CE99DDF2D3F4}" sibTransId="{88A95A27-8CF1-4A2A-8EDF-D16430A9A476}"/>
    <dgm:cxn modelId="{B95B51D5-FDB0-4061-82CF-464E84022F30}" type="presOf" srcId="{09D7EDC6-CA8D-4533-94D5-9EEB2D11121A}" destId="{215E73C9-EAB2-4C2E-AB23-7751A6F2863B}" srcOrd="0" destOrd="0" presId="urn:microsoft.com/office/officeart/2005/8/layout/hierarchy4"/>
    <dgm:cxn modelId="{E513CFAA-4FEF-4720-9183-90ABCFE61862}" type="presOf" srcId="{5B646640-4D77-4D91-9AA6-3B5769D8D2B3}" destId="{B088FDD2-2771-4A78-BF3E-0A1E858858A1}" srcOrd="0" destOrd="0" presId="urn:microsoft.com/office/officeart/2005/8/layout/hierarchy4"/>
    <dgm:cxn modelId="{C0CAF100-F13E-4A47-B67A-8752F2C802C8}" type="presOf" srcId="{50D53AD4-05A8-4C37-BB1B-50B8819A09D0}" destId="{E02FDF79-5C3E-468D-8F4D-B5EDA45104B0}" srcOrd="0" destOrd="0" presId="urn:microsoft.com/office/officeart/2005/8/layout/hierarchy4"/>
    <dgm:cxn modelId="{BA64C388-D2A3-4A26-9569-DA647BE3877A}" type="presParOf" srcId="{B088FDD2-2771-4A78-BF3E-0A1E858858A1}" destId="{FB7FFD7F-B3D9-4DFB-A41F-0485E4AC64F6}" srcOrd="0" destOrd="0" presId="urn:microsoft.com/office/officeart/2005/8/layout/hierarchy4"/>
    <dgm:cxn modelId="{B856DD91-B941-4243-BA0C-04F150161CC8}" type="presParOf" srcId="{FB7FFD7F-B3D9-4DFB-A41F-0485E4AC64F6}" destId="{9AC97F86-F769-4E27-9675-F87FA0935D5E}" srcOrd="0" destOrd="0" presId="urn:microsoft.com/office/officeart/2005/8/layout/hierarchy4"/>
    <dgm:cxn modelId="{B8B2B1C8-7425-4234-A8FB-9BE8DEA34ABB}" type="presParOf" srcId="{FB7FFD7F-B3D9-4DFB-A41F-0485E4AC64F6}" destId="{7B22DD56-1533-45DE-91A8-B7A71EDFDB72}" srcOrd="1" destOrd="0" presId="urn:microsoft.com/office/officeart/2005/8/layout/hierarchy4"/>
    <dgm:cxn modelId="{9CE4F488-55D6-4141-8671-3D4352EB2903}" type="presParOf" srcId="{FB7FFD7F-B3D9-4DFB-A41F-0485E4AC64F6}" destId="{956FD8BD-3979-4317-9146-1451C59434F2}" srcOrd="2" destOrd="0" presId="urn:microsoft.com/office/officeart/2005/8/layout/hierarchy4"/>
    <dgm:cxn modelId="{457F79D5-A64F-416D-BAF5-AF76FFA17E2E}" type="presParOf" srcId="{956FD8BD-3979-4317-9146-1451C59434F2}" destId="{3C89932C-3CF3-4F41-AC29-2275E3EDD7E6}" srcOrd="0" destOrd="0" presId="urn:microsoft.com/office/officeart/2005/8/layout/hierarchy4"/>
    <dgm:cxn modelId="{FA1A4DA6-8D89-462D-A818-5223AD5C7AF8}" type="presParOf" srcId="{3C89932C-3CF3-4F41-AC29-2275E3EDD7E6}" destId="{215E73C9-EAB2-4C2E-AB23-7751A6F2863B}" srcOrd="0" destOrd="0" presId="urn:microsoft.com/office/officeart/2005/8/layout/hierarchy4"/>
    <dgm:cxn modelId="{528C0895-2C95-4164-B862-E9F93E978414}" type="presParOf" srcId="{3C89932C-3CF3-4F41-AC29-2275E3EDD7E6}" destId="{B735D438-788D-4317-ABDF-C4B1334AF3C2}" srcOrd="1" destOrd="0" presId="urn:microsoft.com/office/officeart/2005/8/layout/hierarchy4"/>
    <dgm:cxn modelId="{7D549C17-BF8F-4CDA-AED8-DC76DE3E1961}" type="presParOf" srcId="{956FD8BD-3979-4317-9146-1451C59434F2}" destId="{10C713B7-94C0-4107-9B6D-754BB25BF09E}" srcOrd="1" destOrd="0" presId="urn:microsoft.com/office/officeart/2005/8/layout/hierarchy4"/>
    <dgm:cxn modelId="{9AB294F4-A8E9-4716-94A1-8D49738B9540}" type="presParOf" srcId="{956FD8BD-3979-4317-9146-1451C59434F2}" destId="{2989C6AB-4C16-4CF4-8FB0-C267C1D60FC9}" srcOrd="2" destOrd="0" presId="urn:microsoft.com/office/officeart/2005/8/layout/hierarchy4"/>
    <dgm:cxn modelId="{5BE8CD91-F46B-4E6C-BB8F-1222C2D67BF0}" type="presParOf" srcId="{2989C6AB-4C16-4CF4-8FB0-C267C1D60FC9}" destId="{63DC8283-E1DA-4107-B8E5-390C64878AFE}" srcOrd="0" destOrd="0" presId="urn:microsoft.com/office/officeart/2005/8/layout/hierarchy4"/>
    <dgm:cxn modelId="{A7C03419-766F-4F99-B397-C3CBE462F366}" type="presParOf" srcId="{2989C6AB-4C16-4CF4-8FB0-C267C1D60FC9}" destId="{11367E56-7F1A-41C0-BDAB-CA1A529DA62E}" srcOrd="1" destOrd="0" presId="urn:microsoft.com/office/officeart/2005/8/layout/hierarchy4"/>
    <dgm:cxn modelId="{24ACC72C-FBA0-4668-9A73-F7D7BE4BADBB}" type="presParOf" srcId="{956FD8BD-3979-4317-9146-1451C59434F2}" destId="{DE121F3A-8FC6-4850-BCB9-0585BC278C34}" srcOrd="3" destOrd="0" presId="urn:microsoft.com/office/officeart/2005/8/layout/hierarchy4"/>
    <dgm:cxn modelId="{5D1682A8-3556-4601-8CB1-F1F65AC4B35F}" type="presParOf" srcId="{956FD8BD-3979-4317-9146-1451C59434F2}" destId="{5E0B8E59-B7FA-4D46-B6DC-2BFDD681D229}" srcOrd="4" destOrd="0" presId="urn:microsoft.com/office/officeart/2005/8/layout/hierarchy4"/>
    <dgm:cxn modelId="{FCC8E9EA-4F43-4E65-BBD4-8045F929DFD4}" type="presParOf" srcId="{5E0B8E59-B7FA-4D46-B6DC-2BFDD681D229}" destId="{E02FDF79-5C3E-468D-8F4D-B5EDA45104B0}" srcOrd="0" destOrd="0" presId="urn:microsoft.com/office/officeart/2005/8/layout/hierarchy4"/>
    <dgm:cxn modelId="{0CBC68B6-7236-4527-898F-836B6955484B}" type="presParOf" srcId="{5E0B8E59-B7FA-4D46-B6DC-2BFDD681D229}" destId="{D2E8DF4E-7DC4-4207-8BD0-A70DA264BBF1}" srcOrd="1" destOrd="0" presId="urn:microsoft.com/office/officeart/2005/8/layout/hierarchy4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B646640-4D77-4D91-9AA6-3B5769D8D2B3}" type="doc">
      <dgm:prSet loTypeId="urn:microsoft.com/office/officeart/2005/8/layout/hierarchy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E8A06B-1F23-43D2-90B3-489679B6C162}">
      <dgm:prSet phldrT="[Текст]"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r>
            <a:rPr lang="ru-RU" sz="2400" dirty="0" smtClean="0"/>
            <a:t>По внутренней организации</a:t>
          </a:r>
          <a:endParaRPr lang="ru-RU" sz="2400" dirty="0"/>
        </a:p>
      </dgm:t>
    </dgm:pt>
    <dgm:pt modelId="{0CCD197B-6C23-465B-B598-5632212CC3BB}" type="parTrans" cxnId="{1D8122BE-512C-49B8-AC57-935E4ED49846}">
      <dgm:prSet/>
      <dgm:spPr/>
      <dgm:t>
        <a:bodyPr/>
        <a:lstStyle/>
        <a:p>
          <a:endParaRPr lang="ru-RU"/>
        </a:p>
      </dgm:t>
    </dgm:pt>
    <dgm:pt modelId="{A3439757-CCE9-4252-9FC7-5213753606B5}" type="sibTrans" cxnId="{1D8122BE-512C-49B8-AC57-935E4ED49846}">
      <dgm:prSet/>
      <dgm:spPr/>
      <dgm:t>
        <a:bodyPr/>
        <a:lstStyle/>
        <a:p>
          <a:endParaRPr lang="ru-RU"/>
        </a:p>
      </dgm:t>
    </dgm:pt>
    <dgm:pt modelId="{09D7EDC6-CA8D-4533-94D5-9EEB2D11121A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dirty="0" smtClean="0"/>
            <a:t>Массовые (открытые)</a:t>
          </a:r>
          <a:endParaRPr lang="ru-RU" dirty="0"/>
        </a:p>
      </dgm:t>
    </dgm:pt>
    <dgm:pt modelId="{DFB352D1-8C5A-41DE-8489-CE99DDF2D3F4}" type="parTrans" cxnId="{73F5B3A8-1FF4-480B-B453-EBBA2E82B7B3}">
      <dgm:prSet/>
      <dgm:spPr/>
      <dgm:t>
        <a:bodyPr/>
        <a:lstStyle/>
        <a:p>
          <a:endParaRPr lang="ru-RU"/>
        </a:p>
      </dgm:t>
    </dgm:pt>
    <dgm:pt modelId="{88A95A27-8CF1-4A2A-8EDF-D16430A9A476}" type="sibTrans" cxnId="{73F5B3A8-1FF4-480B-B453-EBBA2E82B7B3}">
      <dgm:prSet/>
      <dgm:spPr/>
      <dgm:t>
        <a:bodyPr/>
        <a:lstStyle/>
        <a:p>
          <a:endParaRPr lang="ru-RU"/>
        </a:p>
      </dgm:t>
    </dgm:pt>
    <dgm:pt modelId="{D814747C-024D-4B98-B6C4-A3B19063EECD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dirty="0" smtClean="0"/>
            <a:t>Элитарные (закрытые)</a:t>
          </a:r>
          <a:endParaRPr lang="ru-RU" dirty="0"/>
        </a:p>
      </dgm:t>
    </dgm:pt>
    <dgm:pt modelId="{C05A3C32-41E0-4F83-BDE8-CCC830F92642}" type="parTrans" cxnId="{5F282111-AD92-4B40-A1C8-EE0E735CBC6C}">
      <dgm:prSet/>
      <dgm:spPr/>
      <dgm:t>
        <a:bodyPr/>
        <a:lstStyle/>
        <a:p>
          <a:endParaRPr lang="ru-RU"/>
        </a:p>
      </dgm:t>
    </dgm:pt>
    <dgm:pt modelId="{2FF40073-E3DB-4E63-86D6-B2A7F7497441}" type="sibTrans" cxnId="{5F282111-AD92-4B40-A1C8-EE0E735CBC6C}">
      <dgm:prSet/>
      <dgm:spPr/>
      <dgm:t>
        <a:bodyPr/>
        <a:lstStyle/>
        <a:p>
          <a:endParaRPr lang="ru-RU"/>
        </a:p>
      </dgm:t>
    </dgm:pt>
    <dgm:pt modelId="{B088FDD2-2771-4A78-BF3E-0A1E858858A1}" type="pres">
      <dgm:prSet presAssocID="{5B646640-4D77-4D91-9AA6-3B5769D8D2B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B7FFD7F-B3D9-4DFB-A41F-0485E4AC64F6}" type="pres">
      <dgm:prSet presAssocID="{09E8A06B-1F23-43D2-90B3-489679B6C162}" presName="vertOne" presStyleCnt="0"/>
      <dgm:spPr/>
      <dgm:t>
        <a:bodyPr/>
        <a:lstStyle/>
        <a:p>
          <a:endParaRPr lang="ru-RU"/>
        </a:p>
      </dgm:t>
    </dgm:pt>
    <dgm:pt modelId="{9AC97F86-F769-4E27-9675-F87FA0935D5E}" type="pres">
      <dgm:prSet presAssocID="{09E8A06B-1F23-43D2-90B3-489679B6C162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22DD56-1533-45DE-91A8-B7A71EDFDB72}" type="pres">
      <dgm:prSet presAssocID="{09E8A06B-1F23-43D2-90B3-489679B6C162}" presName="parTransOne" presStyleCnt="0"/>
      <dgm:spPr/>
      <dgm:t>
        <a:bodyPr/>
        <a:lstStyle/>
        <a:p>
          <a:endParaRPr lang="ru-RU"/>
        </a:p>
      </dgm:t>
    </dgm:pt>
    <dgm:pt modelId="{956FD8BD-3979-4317-9146-1451C59434F2}" type="pres">
      <dgm:prSet presAssocID="{09E8A06B-1F23-43D2-90B3-489679B6C162}" presName="horzOne" presStyleCnt="0"/>
      <dgm:spPr/>
      <dgm:t>
        <a:bodyPr/>
        <a:lstStyle/>
        <a:p>
          <a:endParaRPr lang="ru-RU"/>
        </a:p>
      </dgm:t>
    </dgm:pt>
    <dgm:pt modelId="{3C89932C-3CF3-4F41-AC29-2275E3EDD7E6}" type="pres">
      <dgm:prSet presAssocID="{09D7EDC6-CA8D-4533-94D5-9EEB2D11121A}" presName="vertTwo" presStyleCnt="0"/>
      <dgm:spPr/>
      <dgm:t>
        <a:bodyPr/>
        <a:lstStyle/>
        <a:p>
          <a:endParaRPr lang="ru-RU"/>
        </a:p>
      </dgm:t>
    </dgm:pt>
    <dgm:pt modelId="{215E73C9-EAB2-4C2E-AB23-7751A6F2863B}" type="pres">
      <dgm:prSet presAssocID="{09D7EDC6-CA8D-4533-94D5-9EEB2D11121A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735D438-788D-4317-ABDF-C4B1334AF3C2}" type="pres">
      <dgm:prSet presAssocID="{09D7EDC6-CA8D-4533-94D5-9EEB2D11121A}" presName="horzTwo" presStyleCnt="0"/>
      <dgm:spPr/>
      <dgm:t>
        <a:bodyPr/>
        <a:lstStyle/>
        <a:p>
          <a:endParaRPr lang="ru-RU"/>
        </a:p>
      </dgm:t>
    </dgm:pt>
    <dgm:pt modelId="{10C713B7-94C0-4107-9B6D-754BB25BF09E}" type="pres">
      <dgm:prSet presAssocID="{88A95A27-8CF1-4A2A-8EDF-D16430A9A476}" presName="sibSpaceTwo" presStyleCnt="0"/>
      <dgm:spPr/>
      <dgm:t>
        <a:bodyPr/>
        <a:lstStyle/>
        <a:p>
          <a:endParaRPr lang="ru-RU"/>
        </a:p>
      </dgm:t>
    </dgm:pt>
    <dgm:pt modelId="{2989C6AB-4C16-4CF4-8FB0-C267C1D60FC9}" type="pres">
      <dgm:prSet presAssocID="{D814747C-024D-4B98-B6C4-A3B19063EECD}" presName="vertTwo" presStyleCnt="0"/>
      <dgm:spPr/>
      <dgm:t>
        <a:bodyPr/>
        <a:lstStyle/>
        <a:p>
          <a:endParaRPr lang="ru-RU"/>
        </a:p>
      </dgm:t>
    </dgm:pt>
    <dgm:pt modelId="{63DC8283-E1DA-4107-B8E5-390C64878AFE}" type="pres">
      <dgm:prSet presAssocID="{D814747C-024D-4B98-B6C4-A3B19063EECD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1367E56-7F1A-41C0-BDAB-CA1A529DA62E}" type="pres">
      <dgm:prSet presAssocID="{D814747C-024D-4B98-B6C4-A3B19063EECD}" presName="horzTwo" presStyleCnt="0"/>
      <dgm:spPr/>
      <dgm:t>
        <a:bodyPr/>
        <a:lstStyle/>
        <a:p>
          <a:endParaRPr lang="ru-RU"/>
        </a:p>
      </dgm:t>
    </dgm:pt>
  </dgm:ptLst>
  <dgm:cxnLst>
    <dgm:cxn modelId="{CC060DF3-3655-4D62-96E6-B47BE7356773}" type="presOf" srcId="{09E8A06B-1F23-43D2-90B3-489679B6C162}" destId="{9AC97F86-F769-4E27-9675-F87FA0935D5E}" srcOrd="0" destOrd="0" presId="urn:microsoft.com/office/officeart/2005/8/layout/hierarchy4"/>
    <dgm:cxn modelId="{5F282111-AD92-4B40-A1C8-EE0E735CBC6C}" srcId="{09E8A06B-1F23-43D2-90B3-489679B6C162}" destId="{D814747C-024D-4B98-B6C4-A3B19063EECD}" srcOrd="1" destOrd="0" parTransId="{C05A3C32-41E0-4F83-BDE8-CCC830F92642}" sibTransId="{2FF40073-E3DB-4E63-86D6-B2A7F7497441}"/>
    <dgm:cxn modelId="{B737FD2B-EB37-40BF-AEB6-A9F56627FFB3}" type="presOf" srcId="{5B646640-4D77-4D91-9AA6-3B5769D8D2B3}" destId="{B088FDD2-2771-4A78-BF3E-0A1E858858A1}" srcOrd="0" destOrd="0" presId="urn:microsoft.com/office/officeart/2005/8/layout/hierarchy4"/>
    <dgm:cxn modelId="{1D8122BE-512C-49B8-AC57-935E4ED49846}" srcId="{5B646640-4D77-4D91-9AA6-3B5769D8D2B3}" destId="{09E8A06B-1F23-43D2-90B3-489679B6C162}" srcOrd="0" destOrd="0" parTransId="{0CCD197B-6C23-465B-B598-5632212CC3BB}" sibTransId="{A3439757-CCE9-4252-9FC7-5213753606B5}"/>
    <dgm:cxn modelId="{73F5B3A8-1FF4-480B-B453-EBBA2E82B7B3}" srcId="{09E8A06B-1F23-43D2-90B3-489679B6C162}" destId="{09D7EDC6-CA8D-4533-94D5-9EEB2D11121A}" srcOrd="0" destOrd="0" parTransId="{DFB352D1-8C5A-41DE-8489-CE99DDF2D3F4}" sibTransId="{88A95A27-8CF1-4A2A-8EDF-D16430A9A476}"/>
    <dgm:cxn modelId="{C5EA127C-D24E-4C83-AF76-1328FE714E6B}" type="presOf" srcId="{D814747C-024D-4B98-B6C4-A3B19063EECD}" destId="{63DC8283-E1DA-4107-B8E5-390C64878AFE}" srcOrd="0" destOrd="0" presId="urn:microsoft.com/office/officeart/2005/8/layout/hierarchy4"/>
    <dgm:cxn modelId="{D4C7911C-0250-468A-B101-ECC0BBA141E4}" type="presOf" srcId="{09D7EDC6-CA8D-4533-94D5-9EEB2D11121A}" destId="{215E73C9-EAB2-4C2E-AB23-7751A6F2863B}" srcOrd="0" destOrd="0" presId="urn:microsoft.com/office/officeart/2005/8/layout/hierarchy4"/>
    <dgm:cxn modelId="{C9D51978-C78E-48D5-BB6C-46349241EF3F}" type="presParOf" srcId="{B088FDD2-2771-4A78-BF3E-0A1E858858A1}" destId="{FB7FFD7F-B3D9-4DFB-A41F-0485E4AC64F6}" srcOrd="0" destOrd="0" presId="urn:microsoft.com/office/officeart/2005/8/layout/hierarchy4"/>
    <dgm:cxn modelId="{723F8273-EC02-465D-9483-F2DB78860BB5}" type="presParOf" srcId="{FB7FFD7F-B3D9-4DFB-A41F-0485E4AC64F6}" destId="{9AC97F86-F769-4E27-9675-F87FA0935D5E}" srcOrd="0" destOrd="0" presId="urn:microsoft.com/office/officeart/2005/8/layout/hierarchy4"/>
    <dgm:cxn modelId="{0640249A-0371-464E-8E27-B81C26155595}" type="presParOf" srcId="{FB7FFD7F-B3D9-4DFB-A41F-0485E4AC64F6}" destId="{7B22DD56-1533-45DE-91A8-B7A71EDFDB72}" srcOrd="1" destOrd="0" presId="urn:microsoft.com/office/officeart/2005/8/layout/hierarchy4"/>
    <dgm:cxn modelId="{57E203AD-51A4-4D18-9C38-E7E80983BC50}" type="presParOf" srcId="{FB7FFD7F-B3D9-4DFB-A41F-0485E4AC64F6}" destId="{956FD8BD-3979-4317-9146-1451C59434F2}" srcOrd="2" destOrd="0" presId="urn:microsoft.com/office/officeart/2005/8/layout/hierarchy4"/>
    <dgm:cxn modelId="{C4145F3B-A10F-4FED-A2CF-625847BCA4B7}" type="presParOf" srcId="{956FD8BD-3979-4317-9146-1451C59434F2}" destId="{3C89932C-3CF3-4F41-AC29-2275E3EDD7E6}" srcOrd="0" destOrd="0" presId="urn:microsoft.com/office/officeart/2005/8/layout/hierarchy4"/>
    <dgm:cxn modelId="{FF0803F2-B440-416D-8FAD-680BA19E1AA6}" type="presParOf" srcId="{3C89932C-3CF3-4F41-AC29-2275E3EDD7E6}" destId="{215E73C9-EAB2-4C2E-AB23-7751A6F2863B}" srcOrd="0" destOrd="0" presId="urn:microsoft.com/office/officeart/2005/8/layout/hierarchy4"/>
    <dgm:cxn modelId="{7B0555F5-8685-43DF-8594-FC09F906CEEC}" type="presParOf" srcId="{3C89932C-3CF3-4F41-AC29-2275E3EDD7E6}" destId="{B735D438-788D-4317-ABDF-C4B1334AF3C2}" srcOrd="1" destOrd="0" presId="urn:microsoft.com/office/officeart/2005/8/layout/hierarchy4"/>
    <dgm:cxn modelId="{7D18D19D-A2A7-4D17-88FA-3E5E5740D4E8}" type="presParOf" srcId="{956FD8BD-3979-4317-9146-1451C59434F2}" destId="{10C713B7-94C0-4107-9B6D-754BB25BF09E}" srcOrd="1" destOrd="0" presId="urn:microsoft.com/office/officeart/2005/8/layout/hierarchy4"/>
    <dgm:cxn modelId="{73BF6FE1-869F-4820-9821-728093548D0D}" type="presParOf" srcId="{956FD8BD-3979-4317-9146-1451C59434F2}" destId="{2989C6AB-4C16-4CF4-8FB0-C267C1D60FC9}" srcOrd="2" destOrd="0" presId="urn:microsoft.com/office/officeart/2005/8/layout/hierarchy4"/>
    <dgm:cxn modelId="{1F7E36DC-21A2-4783-B40E-D2393A799E3A}" type="presParOf" srcId="{2989C6AB-4C16-4CF4-8FB0-C267C1D60FC9}" destId="{63DC8283-E1DA-4107-B8E5-390C64878AFE}" srcOrd="0" destOrd="0" presId="urn:microsoft.com/office/officeart/2005/8/layout/hierarchy4"/>
    <dgm:cxn modelId="{14BBE28D-3787-43FC-ABD9-23C69DFAEE2A}" type="presParOf" srcId="{2989C6AB-4C16-4CF4-8FB0-C267C1D60FC9}" destId="{11367E56-7F1A-41C0-BDAB-CA1A529DA62E}" srcOrd="1" destOrd="0" presId="urn:microsoft.com/office/officeart/2005/8/layout/hierarchy4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B646640-4D77-4D91-9AA6-3B5769D8D2B3}" type="doc">
      <dgm:prSet loTypeId="urn:microsoft.com/office/officeart/2005/8/layout/hierarchy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E8A06B-1F23-43D2-90B3-489679B6C162}">
      <dgm:prSet phldrT="[Текст]"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r>
            <a:rPr lang="ru-RU" sz="2400" dirty="0" smtClean="0"/>
            <a:t>По отношению к социальной действительности</a:t>
          </a:r>
          <a:endParaRPr lang="ru-RU" sz="2400" dirty="0"/>
        </a:p>
      </dgm:t>
    </dgm:pt>
    <dgm:pt modelId="{0CCD197B-6C23-465B-B598-5632212CC3BB}" type="parTrans" cxnId="{1D8122BE-512C-49B8-AC57-935E4ED49846}">
      <dgm:prSet/>
      <dgm:spPr/>
      <dgm:t>
        <a:bodyPr/>
        <a:lstStyle/>
        <a:p>
          <a:endParaRPr lang="ru-RU"/>
        </a:p>
      </dgm:t>
    </dgm:pt>
    <dgm:pt modelId="{A3439757-CCE9-4252-9FC7-5213753606B5}" type="sibTrans" cxnId="{1D8122BE-512C-49B8-AC57-935E4ED49846}">
      <dgm:prSet/>
      <dgm:spPr/>
      <dgm:t>
        <a:bodyPr/>
        <a:lstStyle/>
        <a:p>
          <a:endParaRPr lang="ru-RU"/>
        </a:p>
      </dgm:t>
    </dgm:pt>
    <dgm:pt modelId="{09D7EDC6-CA8D-4533-94D5-9EEB2D11121A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dirty="0" smtClean="0"/>
            <a:t>Революционные</a:t>
          </a:r>
          <a:r>
            <a:rPr lang="en-US" dirty="0" smtClean="0"/>
            <a:t> (</a:t>
          </a:r>
          <a:r>
            <a:rPr lang="ru-RU" dirty="0" smtClean="0"/>
            <a:t>радикалистские)</a:t>
          </a:r>
          <a:endParaRPr lang="ru-RU" dirty="0"/>
        </a:p>
      </dgm:t>
    </dgm:pt>
    <dgm:pt modelId="{DFB352D1-8C5A-41DE-8489-CE99DDF2D3F4}" type="parTrans" cxnId="{73F5B3A8-1FF4-480B-B453-EBBA2E82B7B3}">
      <dgm:prSet/>
      <dgm:spPr/>
      <dgm:t>
        <a:bodyPr/>
        <a:lstStyle/>
        <a:p>
          <a:endParaRPr lang="ru-RU"/>
        </a:p>
      </dgm:t>
    </dgm:pt>
    <dgm:pt modelId="{88A95A27-8CF1-4A2A-8EDF-D16430A9A476}" type="sibTrans" cxnId="{73F5B3A8-1FF4-480B-B453-EBBA2E82B7B3}">
      <dgm:prSet/>
      <dgm:spPr/>
      <dgm:t>
        <a:bodyPr/>
        <a:lstStyle/>
        <a:p>
          <a:endParaRPr lang="ru-RU"/>
        </a:p>
      </dgm:t>
    </dgm:pt>
    <dgm:pt modelId="{50D53AD4-05A8-4C37-BB1B-50B8819A09D0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dirty="0" smtClean="0"/>
            <a:t>Консервативные</a:t>
          </a:r>
          <a:endParaRPr lang="ru-RU" dirty="0"/>
        </a:p>
      </dgm:t>
    </dgm:pt>
    <dgm:pt modelId="{73B82C02-FE72-4762-88DF-8578EE5EA598}" type="parTrans" cxnId="{6D21CAA1-4AEA-4EB0-B3B8-E9F0E3BE9A67}">
      <dgm:prSet/>
      <dgm:spPr/>
      <dgm:t>
        <a:bodyPr/>
        <a:lstStyle/>
        <a:p>
          <a:endParaRPr lang="ru-RU"/>
        </a:p>
      </dgm:t>
    </dgm:pt>
    <dgm:pt modelId="{51147FEA-8AD3-4FE6-BE9A-09F9376C94F0}" type="sibTrans" cxnId="{6D21CAA1-4AEA-4EB0-B3B8-E9F0E3BE9A67}">
      <dgm:prSet/>
      <dgm:spPr/>
      <dgm:t>
        <a:bodyPr/>
        <a:lstStyle/>
        <a:p>
          <a:endParaRPr lang="ru-RU"/>
        </a:p>
      </dgm:t>
    </dgm:pt>
    <dgm:pt modelId="{D814747C-024D-4B98-B6C4-A3B19063EECD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dirty="0" smtClean="0"/>
            <a:t>Реформистские</a:t>
          </a:r>
          <a:endParaRPr lang="ru-RU" dirty="0"/>
        </a:p>
      </dgm:t>
    </dgm:pt>
    <dgm:pt modelId="{C05A3C32-41E0-4F83-BDE8-CCC830F92642}" type="parTrans" cxnId="{5F282111-AD92-4B40-A1C8-EE0E735CBC6C}">
      <dgm:prSet/>
      <dgm:spPr/>
      <dgm:t>
        <a:bodyPr/>
        <a:lstStyle/>
        <a:p>
          <a:endParaRPr lang="ru-RU"/>
        </a:p>
      </dgm:t>
    </dgm:pt>
    <dgm:pt modelId="{2FF40073-E3DB-4E63-86D6-B2A7F7497441}" type="sibTrans" cxnId="{5F282111-AD92-4B40-A1C8-EE0E735CBC6C}">
      <dgm:prSet/>
      <dgm:spPr/>
      <dgm:t>
        <a:bodyPr/>
        <a:lstStyle/>
        <a:p>
          <a:endParaRPr lang="ru-RU"/>
        </a:p>
      </dgm:t>
    </dgm:pt>
    <dgm:pt modelId="{163A07B4-9068-4443-B131-6CEDFD9C15A2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dirty="0" smtClean="0"/>
            <a:t>Реакционные</a:t>
          </a:r>
          <a:endParaRPr lang="ru-RU" dirty="0"/>
        </a:p>
      </dgm:t>
    </dgm:pt>
    <dgm:pt modelId="{C43FABF3-2A30-4742-8E28-E3B664FF69FD}" type="parTrans" cxnId="{3786D517-0EE5-460D-96AC-817CE244395F}">
      <dgm:prSet/>
      <dgm:spPr/>
      <dgm:t>
        <a:bodyPr/>
        <a:lstStyle/>
        <a:p>
          <a:endParaRPr lang="ru-RU"/>
        </a:p>
      </dgm:t>
    </dgm:pt>
    <dgm:pt modelId="{A0A5B216-5A10-486D-A627-D4BD2C443AF6}" type="sibTrans" cxnId="{3786D517-0EE5-460D-96AC-817CE244395F}">
      <dgm:prSet/>
      <dgm:spPr/>
      <dgm:t>
        <a:bodyPr/>
        <a:lstStyle/>
        <a:p>
          <a:endParaRPr lang="ru-RU"/>
        </a:p>
      </dgm:t>
    </dgm:pt>
    <dgm:pt modelId="{B088FDD2-2771-4A78-BF3E-0A1E858858A1}" type="pres">
      <dgm:prSet presAssocID="{5B646640-4D77-4D91-9AA6-3B5769D8D2B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B7FFD7F-B3D9-4DFB-A41F-0485E4AC64F6}" type="pres">
      <dgm:prSet presAssocID="{09E8A06B-1F23-43D2-90B3-489679B6C162}" presName="vertOne" presStyleCnt="0"/>
      <dgm:spPr/>
      <dgm:t>
        <a:bodyPr/>
        <a:lstStyle/>
        <a:p>
          <a:endParaRPr lang="ru-RU"/>
        </a:p>
      </dgm:t>
    </dgm:pt>
    <dgm:pt modelId="{9AC97F86-F769-4E27-9675-F87FA0935D5E}" type="pres">
      <dgm:prSet presAssocID="{09E8A06B-1F23-43D2-90B3-489679B6C162}" presName="txOne" presStyleLbl="node0" presStyleIdx="0" presStyleCnt="1" custLinFactY="-60998" custLinFactNeighborX="14395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22DD56-1533-45DE-91A8-B7A71EDFDB72}" type="pres">
      <dgm:prSet presAssocID="{09E8A06B-1F23-43D2-90B3-489679B6C162}" presName="parTransOne" presStyleCnt="0"/>
      <dgm:spPr/>
      <dgm:t>
        <a:bodyPr/>
        <a:lstStyle/>
        <a:p>
          <a:endParaRPr lang="ru-RU"/>
        </a:p>
      </dgm:t>
    </dgm:pt>
    <dgm:pt modelId="{956FD8BD-3979-4317-9146-1451C59434F2}" type="pres">
      <dgm:prSet presAssocID="{09E8A06B-1F23-43D2-90B3-489679B6C162}" presName="horzOne" presStyleCnt="0"/>
      <dgm:spPr/>
      <dgm:t>
        <a:bodyPr/>
        <a:lstStyle/>
        <a:p>
          <a:endParaRPr lang="ru-RU"/>
        </a:p>
      </dgm:t>
    </dgm:pt>
    <dgm:pt modelId="{3C89932C-3CF3-4F41-AC29-2275E3EDD7E6}" type="pres">
      <dgm:prSet presAssocID="{09D7EDC6-CA8D-4533-94D5-9EEB2D11121A}" presName="vertTwo" presStyleCnt="0"/>
      <dgm:spPr/>
      <dgm:t>
        <a:bodyPr/>
        <a:lstStyle/>
        <a:p>
          <a:endParaRPr lang="ru-RU"/>
        </a:p>
      </dgm:t>
    </dgm:pt>
    <dgm:pt modelId="{215E73C9-EAB2-4C2E-AB23-7751A6F2863B}" type="pres">
      <dgm:prSet presAssocID="{09D7EDC6-CA8D-4533-94D5-9EEB2D11121A}" presName="txTwo" presStyleLbl="node2" presStyleIdx="0" presStyleCnt="4" custScaleY="111138" custLinFactNeighborX="-485" custLinFactNeighborY="71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735D438-788D-4317-ABDF-C4B1334AF3C2}" type="pres">
      <dgm:prSet presAssocID="{09D7EDC6-CA8D-4533-94D5-9EEB2D11121A}" presName="horzTwo" presStyleCnt="0"/>
      <dgm:spPr/>
      <dgm:t>
        <a:bodyPr/>
        <a:lstStyle/>
        <a:p>
          <a:endParaRPr lang="ru-RU"/>
        </a:p>
      </dgm:t>
    </dgm:pt>
    <dgm:pt modelId="{10C713B7-94C0-4107-9B6D-754BB25BF09E}" type="pres">
      <dgm:prSet presAssocID="{88A95A27-8CF1-4A2A-8EDF-D16430A9A476}" presName="sibSpaceTwo" presStyleCnt="0"/>
      <dgm:spPr/>
      <dgm:t>
        <a:bodyPr/>
        <a:lstStyle/>
        <a:p>
          <a:endParaRPr lang="ru-RU"/>
        </a:p>
      </dgm:t>
    </dgm:pt>
    <dgm:pt modelId="{2989C6AB-4C16-4CF4-8FB0-C267C1D60FC9}" type="pres">
      <dgm:prSet presAssocID="{D814747C-024D-4B98-B6C4-A3B19063EECD}" presName="vertTwo" presStyleCnt="0"/>
      <dgm:spPr/>
      <dgm:t>
        <a:bodyPr/>
        <a:lstStyle/>
        <a:p>
          <a:endParaRPr lang="ru-RU"/>
        </a:p>
      </dgm:t>
    </dgm:pt>
    <dgm:pt modelId="{63DC8283-E1DA-4107-B8E5-390C64878AFE}" type="pres">
      <dgm:prSet presAssocID="{D814747C-024D-4B98-B6C4-A3B19063EECD}" presName="txTwo" presStyleLbl="node2" presStyleIdx="1" presStyleCnt="4" custLinFactNeighborX="-4148" custLinFactNeighborY="-43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1367E56-7F1A-41C0-BDAB-CA1A529DA62E}" type="pres">
      <dgm:prSet presAssocID="{D814747C-024D-4B98-B6C4-A3B19063EECD}" presName="horzTwo" presStyleCnt="0"/>
      <dgm:spPr/>
      <dgm:t>
        <a:bodyPr/>
        <a:lstStyle/>
        <a:p>
          <a:endParaRPr lang="ru-RU"/>
        </a:p>
      </dgm:t>
    </dgm:pt>
    <dgm:pt modelId="{DE121F3A-8FC6-4850-BCB9-0585BC278C34}" type="pres">
      <dgm:prSet presAssocID="{2FF40073-E3DB-4E63-86D6-B2A7F7497441}" presName="sibSpaceTwo" presStyleCnt="0"/>
      <dgm:spPr/>
      <dgm:t>
        <a:bodyPr/>
        <a:lstStyle/>
        <a:p>
          <a:endParaRPr lang="ru-RU"/>
        </a:p>
      </dgm:t>
    </dgm:pt>
    <dgm:pt modelId="{5E0B8E59-B7FA-4D46-B6DC-2BFDD681D229}" type="pres">
      <dgm:prSet presAssocID="{50D53AD4-05A8-4C37-BB1B-50B8819A09D0}" presName="vertTwo" presStyleCnt="0"/>
      <dgm:spPr/>
      <dgm:t>
        <a:bodyPr/>
        <a:lstStyle/>
        <a:p>
          <a:endParaRPr lang="ru-RU"/>
        </a:p>
      </dgm:t>
    </dgm:pt>
    <dgm:pt modelId="{E02FDF79-5C3E-468D-8F4D-B5EDA45104B0}" type="pres">
      <dgm:prSet presAssocID="{50D53AD4-05A8-4C37-BB1B-50B8819A09D0}" presName="txTwo" presStyleLbl="node2" presStyleIdx="2" presStyleCnt="4" custLinFactNeighborX="-595" custLinFactNeighborY="118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2E8DF4E-7DC4-4207-8BD0-A70DA264BBF1}" type="pres">
      <dgm:prSet presAssocID="{50D53AD4-05A8-4C37-BB1B-50B8819A09D0}" presName="horzTwo" presStyleCnt="0"/>
      <dgm:spPr/>
      <dgm:t>
        <a:bodyPr/>
        <a:lstStyle/>
        <a:p>
          <a:endParaRPr lang="ru-RU"/>
        </a:p>
      </dgm:t>
    </dgm:pt>
    <dgm:pt modelId="{E7E10FFC-F86B-4B44-8F55-FA662CA65D6B}" type="pres">
      <dgm:prSet presAssocID="{51147FEA-8AD3-4FE6-BE9A-09F9376C94F0}" presName="sibSpaceTwo" presStyleCnt="0"/>
      <dgm:spPr/>
      <dgm:t>
        <a:bodyPr/>
        <a:lstStyle/>
        <a:p>
          <a:endParaRPr lang="ru-RU"/>
        </a:p>
      </dgm:t>
    </dgm:pt>
    <dgm:pt modelId="{4B4F2F29-D543-4BF2-A48F-9B55E5174552}" type="pres">
      <dgm:prSet presAssocID="{163A07B4-9068-4443-B131-6CEDFD9C15A2}" presName="vertTwo" presStyleCnt="0"/>
      <dgm:spPr/>
      <dgm:t>
        <a:bodyPr/>
        <a:lstStyle/>
        <a:p>
          <a:endParaRPr lang="ru-RU"/>
        </a:p>
      </dgm:t>
    </dgm:pt>
    <dgm:pt modelId="{55EA7058-9870-4191-B3BB-A84DEF761A47}" type="pres">
      <dgm:prSet presAssocID="{163A07B4-9068-4443-B131-6CEDFD9C15A2}" presName="txTwo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7BA380-5BAB-486E-97E1-E2A0CB30C868}" type="pres">
      <dgm:prSet presAssocID="{163A07B4-9068-4443-B131-6CEDFD9C15A2}" presName="horzTwo" presStyleCnt="0"/>
      <dgm:spPr/>
      <dgm:t>
        <a:bodyPr/>
        <a:lstStyle/>
        <a:p>
          <a:endParaRPr lang="ru-RU"/>
        </a:p>
      </dgm:t>
    </dgm:pt>
  </dgm:ptLst>
  <dgm:cxnLst>
    <dgm:cxn modelId="{5F282111-AD92-4B40-A1C8-EE0E735CBC6C}" srcId="{09E8A06B-1F23-43D2-90B3-489679B6C162}" destId="{D814747C-024D-4B98-B6C4-A3B19063EECD}" srcOrd="1" destOrd="0" parTransId="{C05A3C32-41E0-4F83-BDE8-CCC830F92642}" sibTransId="{2FF40073-E3DB-4E63-86D6-B2A7F7497441}"/>
    <dgm:cxn modelId="{73F5B3A8-1FF4-480B-B453-EBBA2E82B7B3}" srcId="{09E8A06B-1F23-43D2-90B3-489679B6C162}" destId="{09D7EDC6-CA8D-4533-94D5-9EEB2D11121A}" srcOrd="0" destOrd="0" parTransId="{DFB352D1-8C5A-41DE-8489-CE99DDF2D3F4}" sibTransId="{88A95A27-8CF1-4A2A-8EDF-D16430A9A476}"/>
    <dgm:cxn modelId="{6D21CAA1-4AEA-4EB0-B3B8-E9F0E3BE9A67}" srcId="{09E8A06B-1F23-43D2-90B3-489679B6C162}" destId="{50D53AD4-05A8-4C37-BB1B-50B8819A09D0}" srcOrd="2" destOrd="0" parTransId="{73B82C02-FE72-4762-88DF-8578EE5EA598}" sibTransId="{51147FEA-8AD3-4FE6-BE9A-09F9376C94F0}"/>
    <dgm:cxn modelId="{D36F080C-EB0B-450E-B4BC-022DB23DF2CB}" type="presOf" srcId="{50D53AD4-05A8-4C37-BB1B-50B8819A09D0}" destId="{E02FDF79-5C3E-468D-8F4D-B5EDA45104B0}" srcOrd="0" destOrd="0" presId="urn:microsoft.com/office/officeart/2005/8/layout/hierarchy4"/>
    <dgm:cxn modelId="{56C4C4F8-0A31-4C1B-96DE-4F8248607CB1}" type="presOf" srcId="{09D7EDC6-CA8D-4533-94D5-9EEB2D11121A}" destId="{215E73C9-EAB2-4C2E-AB23-7751A6F2863B}" srcOrd="0" destOrd="0" presId="urn:microsoft.com/office/officeart/2005/8/layout/hierarchy4"/>
    <dgm:cxn modelId="{ED6AD991-2AB2-47E4-8A4E-E1F759A56A49}" type="presOf" srcId="{09E8A06B-1F23-43D2-90B3-489679B6C162}" destId="{9AC97F86-F769-4E27-9675-F87FA0935D5E}" srcOrd="0" destOrd="0" presId="urn:microsoft.com/office/officeart/2005/8/layout/hierarchy4"/>
    <dgm:cxn modelId="{9FB51245-9EED-4E45-803A-6B6A1BA98804}" type="presOf" srcId="{D814747C-024D-4B98-B6C4-A3B19063EECD}" destId="{63DC8283-E1DA-4107-B8E5-390C64878AFE}" srcOrd="0" destOrd="0" presId="urn:microsoft.com/office/officeart/2005/8/layout/hierarchy4"/>
    <dgm:cxn modelId="{7A6A7A4B-D2A6-49A2-90FC-F88EE80983B1}" type="presOf" srcId="{163A07B4-9068-4443-B131-6CEDFD9C15A2}" destId="{55EA7058-9870-4191-B3BB-A84DEF761A47}" srcOrd="0" destOrd="0" presId="urn:microsoft.com/office/officeart/2005/8/layout/hierarchy4"/>
    <dgm:cxn modelId="{3786D517-0EE5-460D-96AC-817CE244395F}" srcId="{09E8A06B-1F23-43D2-90B3-489679B6C162}" destId="{163A07B4-9068-4443-B131-6CEDFD9C15A2}" srcOrd="3" destOrd="0" parTransId="{C43FABF3-2A30-4742-8E28-E3B664FF69FD}" sibTransId="{A0A5B216-5A10-486D-A627-D4BD2C443AF6}"/>
    <dgm:cxn modelId="{51E0C26A-C0E9-42A3-949D-58492328C07B}" type="presOf" srcId="{5B646640-4D77-4D91-9AA6-3B5769D8D2B3}" destId="{B088FDD2-2771-4A78-BF3E-0A1E858858A1}" srcOrd="0" destOrd="0" presId="urn:microsoft.com/office/officeart/2005/8/layout/hierarchy4"/>
    <dgm:cxn modelId="{1D8122BE-512C-49B8-AC57-935E4ED49846}" srcId="{5B646640-4D77-4D91-9AA6-3B5769D8D2B3}" destId="{09E8A06B-1F23-43D2-90B3-489679B6C162}" srcOrd="0" destOrd="0" parTransId="{0CCD197B-6C23-465B-B598-5632212CC3BB}" sibTransId="{A3439757-CCE9-4252-9FC7-5213753606B5}"/>
    <dgm:cxn modelId="{4F888197-9574-4D61-9B3C-3149714C0DB6}" type="presParOf" srcId="{B088FDD2-2771-4A78-BF3E-0A1E858858A1}" destId="{FB7FFD7F-B3D9-4DFB-A41F-0485E4AC64F6}" srcOrd="0" destOrd="0" presId="urn:microsoft.com/office/officeart/2005/8/layout/hierarchy4"/>
    <dgm:cxn modelId="{ECC251B4-2B20-4DDC-BB13-D2AAF8ADB3B8}" type="presParOf" srcId="{FB7FFD7F-B3D9-4DFB-A41F-0485E4AC64F6}" destId="{9AC97F86-F769-4E27-9675-F87FA0935D5E}" srcOrd="0" destOrd="0" presId="urn:microsoft.com/office/officeart/2005/8/layout/hierarchy4"/>
    <dgm:cxn modelId="{15E1ECDE-9412-4B21-A68B-6740E1A85920}" type="presParOf" srcId="{FB7FFD7F-B3D9-4DFB-A41F-0485E4AC64F6}" destId="{7B22DD56-1533-45DE-91A8-B7A71EDFDB72}" srcOrd="1" destOrd="0" presId="urn:microsoft.com/office/officeart/2005/8/layout/hierarchy4"/>
    <dgm:cxn modelId="{2FE26814-5A76-4680-A9F6-BAF6ADC7519C}" type="presParOf" srcId="{FB7FFD7F-B3D9-4DFB-A41F-0485E4AC64F6}" destId="{956FD8BD-3979-4317-9146-1451C59434F2}" srcOrd="2" destOrd="0" presId="urn:microsoft.com/office/officeart/2005/8/layout/hierarchy4"/>
    <dgm:cxn modelId="{DAD8B188-35FF-4518-933B-AD59A3B7970A}" type="presParOf" srcId="{956FD8BD-3979-4317-9146-1451C59434F2}" destId="{3C89932C-3CF3-4F41-AC29-2275E3EDD7E6}" srcOrd="0" destOrd="0" presId="urn:microsoft.com/office/officeart/2005/8/layout/hierarchy4"/>
    <dgm:cxn modelId="{F88E23FD-FFA9-417E-BD6E-7FBD195D4727}" type="presParOf" srcId="{3C89932C-3CF3-4F41-AC29-2275E3EDD7E6}" destId="{215E73C9-EAB2-4C2E-AB23-7751A6F2863B}" srcOrd="0" destOrd="0" presId="urn:microsoft.com/office/officeart/2005/8/layout/hierarchy4"/>
    <dgm:cxn modelId="{D2DD1B4A-0FEF-4A3A-9D4F-4075F5BFF924}" type="presParOf" srcId="{3C89932C-3CF3-4F41-AC29-2275E3EDD7E6}" destId="{B735D438-788D-4317-ABDF-C4B1334AF3C2}" srcOrd="1" destOrd="0" presId="urn:microsoft.com/office/officeart/2005/8/layout/hierarchy4"/>
    <dgm:cxn modelId="{916EA8F5-0164-4F74-9B57-036012A1C927}" type="presParOf" srcId="{956FD8BD-3979-4317-9146-1451C59434F2}" destId="{10C713B7-94C0-4107-9B6D-754BB25BF09E}" srcOrd="1" destOrd="0" presId="urn:microsoft.com/office/officeart/2005/8/layout/hierarchy4"/>
    <dgm:cxn modelId="{964F7FD7-C5A4-4688-BDF8-0BFBFC3FBA96}" type="presParOf" srcId="{956FD8BD-3979-4317-9146-1451C59434F2}" destId="{2989C6AB-4C16-4CF4-8FB0-C267C1D60FC9}" srcOrd="2" destOrd="0" presId="urn:microsoft.com/office/officeart/2005/8/layout/hierarchy4"/>
    <dgm:cxn modelId="{7D3FFC72-3736-4B40-816F-75AA680E7C7E}" type="presParOf" srcId="{2989C6AB-4C16-4CF4-8FB0-C267C1D60FC9}" destId="{63DC8283-E1DA-4107-B8E5-390C64878AFE}" srcOrd="0" destOrd="0" presId="urn:microsoft.com/office/officeart/2005/8/layout/hierarchy4"/>
    <dgm:cxn modelId="{04CAB7DA-2440-4A83-BB4E-C6AAE0010091}" type="presParOf" srcId="{2989C6AB-4C16-4CF4-8FB0-C267C1D60FC9}" destId="{11367E56-7F1A-41C0-BDAB-CA1A529DA62E}" srcOrd="1" destOrd="0" presId="urn:microsoft.com/office/officeart/2005/8/layout/hierarchy4"/>
    <dgm:cxn modelId="{F864B8A8-4BD7-461E-94BD-7EE1579A12A7}" type="presParOf" srcId="{956FD8BD-3979-4317-9146-1451C59434F2}" destId="{DE121F3A-8FC6-4850-BCB9-0585BC278C34}" srcOrd="3" destOrd="0" presId="urn:microsoft.com/office/officeart/2005/8/layout/hierarchy4"/>
    <dgm:cxn modelId="{848501E6-EF09-48CD-9EB2-A42056D625BA}" type="presParOf" srcId="{956FD8BD-3979-4317-9146-1451C59434F2}" destId="{5E0B8E59-B7FA-4D46-B6DC-2BFDD681D229}" srcOrd="4" destOrd="0" presId="urn:microsoft.com/office/officeart/2005/8/layout/hierarchy4"/>
    <dgm:cxn modelId="{BAAAC303-B768-4D5D-8434-350ADF4ED286}" type="presParOf" srcId="{5E0B8E59-B7FA-4D46-B6DC-2BFDD681D229}" destId="{E02FDF79-5C3E-468D-8F4D-B5EDA45104B0}" srcOrd="0" destOrd="0" presId="urn:microsoft.com/office/officeart/2005/8/layout/hierarchy4"/>
    <dgm:cxn modelId="{22D5283C-EC4B-4EE4-8EE0-A10C9DB98ED9}" type="presParOf" srcId="{5E0B8E59-B7FA-4D46-B6DC-2BFDD681D229}" destId="{D2E8DF4E-7DC4-4207-8BD0-A70DA264BBF1}" srcOrd="1" destOrd="0" presId="urn:microsoft.com/office/officeart/2005/8/layout/hierarchy4"/>
    <dgm:cxn modelId="{2169A0E5-8E5F-401B-990D-B670D8A9DB47}" type="presParOf" srcId="{956FD8BD-3979-4317-9146-1451C59434F2}" destId="{E7E10FFC-F86B-4B44-8F55-FA662CA65D6B}" srcOrd="5" destOrd="0" presId="urn:microsoft.com/office/officeart/2005/8/layout/hierarchy4"/>
    <dgm:cxn modelId="{1EC93AD3-661D-4D53-BAC6-5692F0BC994D}" type="presParOf" srcId="{956FD8BD-3979-4317-9146-1451C59434F2}" destId="{4B4F2F29-D543-4BF2-A48F-9B55E5174552}" srcOrd="6" destOrd="0" presId="urn:microsoft.com/office/officeart/2005/8/layout/hierarchy4"/>
    <dgm:cxn modelId="{ADFC1298-504B-4D65-B91F-F3689ADDDA3F}" type="presParOf" srcId="{4B4F2F29-D543-4BF2-A48F-9B55E5174552}" destId="{55EA7058-9870-4191-B3BB-A84DEF761A47}" srcOrd="0" destOrd="0" presId="urn:microsoft.com/office/officeart/2005/8/layout/hierarchy4"/>
    <dgm:cxn modelId="{6D59638E-519E-43E4-807E-ED681B96DC3B}" type="presParOf" srcId="{4B4F2F29-D543-4BF2-A48F-9B55E5174552}" destId="{977BA380-5BAB-486E-97E1-E2A0CB30C868}" srcOrd="1" destOrd="0" presId="urn:microsoft.com/office/officeart/2005/8/layout/hierarchy4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B646640-4D77-4D91-9AA6-3B5769D8D2B3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D7EDC6-CA8D-4533-94D5-9EEB2D11121A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dirty="0" smtClean="0">
              <a:solidFill>
                <a:srgbClr val="899327"/>
              </a:solidFill>
            </a:rPr>
            <a:t>Левые</a:t>
          </a:r>
        </a:p>
        <a:p>
          <a:r>
            <a:rPr lang="ru-RU" dirty="0" smtClean="0">
              <a:solidFill>
                <a:srgbClr val="899327"/>
              </a:solidFill>
            </a:rPr>
            <a:t>(</a:t>
          </a:r>
          <a:r>
            <a:rPr lang="ru-RU" i="1" dirty="0" smtClean="0">
              <a:solidFill>
                <a:srgbClr val="899327"/>
              </a:solidFill>
            </a:rPr>
            <a:t>сторонники реформ</a:t>
          </a:r>
          <a:r>
            <a:rPr lang="ru-RU" dirty="0" smtClean="0">
              <a:solidFill>
                <a:srgbClr val="899327"/>
              </a:solidFill>
            </a:rPr>
            <a:t>)</a:t>
          </a:r>
          <a:endParaRPr lang="ru-RU" dirty="0">
            <a:solidFill>
              <a:srgbClr val="899327"/>
            </a:solidFill>
          </a:endParaRPr>
        </a:p>
      </dgm:t>
    </dgm:pt>
    <dgm:pt modelId="{DFB352D1-8C5A-41DE-8489-CE99DDF2D3F4}" type="parTrans" cxnId="{73F5B3A8-1FF4-480B-B453-EBBA2E82B7B3}">
      <dgm:prSet/>
      <dgm:spPr/>
      <dgm:t>
        <a:bodyPr/>
        <a:lstStyle/>
        <a:p>
          <a:endParaRPr lang="ru-RU"/>
        </a:p>
      </dgm:t>
    </dgm:pt>
    <dgm:pt modelId="{88A95A27-8CF1-4A2A-8EDF-D16430A9A476}" type="sibTrans" cxnId="{73F5B3A8-1FF4-480B-B453-EBBA2E82B7B3}">
      <dgm:prSet/>
      <dgm:spPr/>
      <dgm:t>
        <a:bodyPr/>
        <a:lstStyle/>
        <a:p>
          <a:endParaRPr lang="ru-RU"/>
        </a:p>
      </dgm:t>
    </dgm:pt>
    <dgm:pt modelId="{50D53AD4-05A8-4C37-BB1B-50B8819A09D0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dirty="0" smtClean="0">
              <a:solidFill>
                <a:srgbClr val="899327"/>
              </a:solidFill>
            </a:rPr>
            <a:t>Правые (противники реформ)</a:t>
          </a:r>
          <a:endParaRPr lang="ru-RU" dirty="0">
            <a:solidFill>
              <a:srgbClr val="899327"/>
            </a:solidFill>
          </a:endParaRPr>
        </a:p>
      </dgm:t>
    </dgm:pt>
    <dgm:pt modelId="{73B82C02-FE72-4762-88DF-8578EE5EA598}" type="parTrans" cxnId="{6D21CAA1-4AEA-4EB0-B3B8-E9F0E3BE9A67}">
      <dgm:prSet/>
      <dgm:spPr/>
      <dgm:t>
        <a:bodyPr/>
        <a:lstStyle/>
        <a:p>
          <a:endParaRPr lang="ru-RU"/>
        </a:p>
      </dgm:t>
    </dgm:pt>
    <dgm:pt modelId="{51147FEA-8AD3-4FE6-BE9A-09F9376C94F0}" type="sibTrans" cxnId="{6D21CAA1-4AEA-4EB0-B3B8-E9F0E3BE9A67}">
      <dgm:prSet/>
      <dgm:spPr/>
      <dgm:t>
        <a:bodyPr/>
        <a:lstStyle/>
        <a:p>
          <a:endParaRPr lang="ru-RU"/>
        </a:p>
      </dgm:t>
    </dgm:pt>
    <dgm:pt modelId="{D814747C-024D-4B98-B6C4-A3B19063EECD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dirty="0" smtClean="0">
              <a:solidFill>
                <a:srgbClr val="899327"/>
              </a:solidFill>
            </a:rPr>
            <a:t>Центристские</a:t>
          </a:r>
          <a:endParaRPr lang="ru-RU" dirty="0">
            <a:solidFill>
              <a:srgbClr val="899327"/>
            </a:solidFill>
          </a:endParaRPr>
        </a:p>
      </dgm:t>
    </dgm:pt>
    <dgm:pt modelId="{C05A3C32-41E0-4F83-BDE8-CCC830F92642}" type="parTrans" cxnId="{5F282111-AD92-4B40-A1C8-EE0E735CBC6C}">
      <dgm:prSet/>
      <dgm:spPr/>
      <dgm:t>
        <a:bodyPr/>
        <a:lstStyle/>
        <a:p>
          <a:endParaRPr lang="ru-RU"/>
        </a:p>
      </dgm:t>
    </dgm:pt>
    <dgm:pt modelId="{2FF40073-E3DB-4E63-86D6-B2A7F7497441}" type="sibTrans" cxnId="{5F282111-AD92-4B40-A1C8-EE0E735CBC6C}">
      <dgm:prSet/>
      <dgm:spPr/>
      <dgm:t>
        <a:bodyPr/>
        <a:lstStyle/>
        <a:p>
          <a:endParaRPr lang="ru-RU"/>
        </a:p>
      </dgm:t>
    </dgm:pt>
    <dgm:pt modelId="{09E8A06B-1F23-43D2-90B3-489679B6C162}">
      <dgm:prSet phldrT="[Текст]"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r>
            <a:rPr lang="ru-RU" sz="2400" dirty="0" smtClean="0">
              <a:solidFill>
                <a:srgbClr val="899327"/>
              </a:solidFill>
            </a:rPr>
            <a:t>По месту в партийном спектре</a:t>
          </a:r>
          <a:endParaRPr lang="ru-RU" sz="2400" dirty="0">
            <a:solidFill>
              <a:srgbClr val="899327"/>
            </a:solidFill>
          </a:endParaRPr>
        </a:p>
      </dgm:t>
    </dgm:pt>
    <dgm:pt modelId="{A3439757-CCE9-4252-9FC7-5213753606B5}" type="sibTrans" cxnId="{1D8122BE-512C-49B8-AC57-935E4ED49846}">
      <dgm:prSet/>
      <dgm:spPr/>
      <dgm:t>
        <a:bodyPr/>
        <a:lstStyle/>
        <a:p>
          <a:endParaRPr lang="ru-RU"/>
        </a:p>
      </dgm:t>
    </dgm:pt>
    <dgm:pt modelId="{0CCD197B-6C23-465B-B598-5632212CC3BB}" type="parTrans" cxnId="{1D8122BE-512C-49B8-AC57-935E4ED49846}">
      <dgm:prSet/>
      <dgm:spPr/>
      <dgm:t>
        <a:bodyPr/>
        <a:lstStyle/>
        <a:p>
          <a:endParaRPr lang="ru-RU"/>
        </a:p>
      </dgm:t>
    </dgm:pt>
    <dgm:pt modelId="{B088FDD2-2771-4A78-BF3E-0A1E858858A1}" type="pres">
      <dgm:prSet presAssocID="{5B646640-4D77-4D91-9AA6-3B5769D8D2B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B7FFD7F-B3D9-4DFB-A41F-0485E4AC64F6}" type="pres">
      <dgm:prSet presAssocID="{09E8A06B-1F23-43D2-90B3-489679B6C162}" presName="vertOne" presStyleCnt="0"/>
      <dgm:spPr/>
    </dgm:pt>
    <dgm:pt modelId="{9AC97F86-F769-4E27-9675-F87FA0935D5E}" type="pres">
      <dgm:prSet presAssocID="{09E8A06B-1F23-43D2-90B3-489679B6C162}" presName="txOne" presStyleLbl="node0" presStyleIdx="0" presStyleCnt="1" custScaleY="292406" custLinFactNeighborX="-36" custLinFactNeighborY="-2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22DD56-1533-45DE-91A8-B7A71EDFDB72}" type="pres">
      <dgm:prSet presAssocID="{09E8A06B-1F23-43D2-90B3-489679B6C162}" presName="parTransOne" presStyleCnt="0"/>
      <dgm:spPr/>
    </dgm:pt>
    <dgm:pt modelId="{956FD8BD-3979-4317-9146-1451C59434F2}" type="pres">
      <dgm:prSet presAssocID="{09E8A06B-1F23-43D2-90B3-489679B6C162}" presName="horzOne" presStyleCnt="0"/>
      <dgm:spPr/>
    </dgm:pt>
    <dgm:pt modelId="{3C89932C-3CF3-4F41-AC29-2275E3EDD7E6}" type="pres">
      <dgm:prSet presAssocID="{09D7EDC6-CA8D-4533-94D5-9EEB2D11121A}" presName="vertTwo" presStyleCnt="0"/>
      <dgm:spPr/>
    </dgm:pt>
    <dgm:pt modelId="{215E73C9-EAB2-4C2E-AB23-7751A6F2863B}" type="pres">
      <dgm:prSet presAssocID="{09D7EDC6-CA8D-4533-94D5-9EEB2D11121A}" presName="txTwo" presStyleLbl="node2" presStyleIdx="0" presStyleCnt="3" custScaleY="559916" custLinFactNeighborX="2268" custLinFactNeighborY="725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735D438-788D-4317-ABDF-C4B1334AF3C2}" type="pres">
      <dgm:prSet presAssocID="{09D7EDC6-CA8D-4533-94D5-9EEB2D11121A}" presName="horzTwo" presStyleCnt="0"/>
      <dgm:spPr/>
    </dgm:pt>
    <dgm:pt modelId="{10C713B7-94C0-4107-9B6D-754BB25BF09E}" type="pres">
      <dgm:prSet presAssocID="{88A95A27-8CF1-4A2A-8EDF-D16430A9A476}" presName="sibSpaceTwo" presStyleCnt="0"/>
      <dgm:spPr/>
    </dgm:pt>
    <dgm:pt modelId="{2989C6AB-4C16-4CF4-8FB0-C267C1D60FC9}" type="pres">
      <dgm:prSet presAssocID="{D814747C-024D-4B98-B6C4-A3B19063EECD}" presName="vertTwo" presStyleCnt="0"/>
      <dgm:spPr/>
    </dgm:pt>
    <dgm:pt modelId="{63DC8283-E1DA-4107-B8E5-390C64878AFE}" type="pres">
      <dgm:prSet presAssocID="{D814747C-024D-4B98-B6C4-A3B19063EECD}" presName="txTwo" presStyleLbl="node2" presStyleIdx="1" presStyleCnt="3" custScaleY="621913" custLinFactNeighborX="1545" custLinFactNeighborY="692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1367E56-7F1A-41C0-BDAB-CA1A529DA62E}" type="pres">
      <dgm:prSet presAssocID="{D814747C-024D-4B98-B6C4-A3B19063EECD}" presName="horzTwo" presStyleCnt="0"/>
      <dgm:spPr/>
    </dgm:pt>
    <dgm:pt modelId="{DE121F3A-8FC6-4850-BCB9-0585BC278C34}" type="pres">
      <dgm:prSet presAssocID="{2FF40073-E3DB-4E63-86D6-B2A7F7497441}" presName="sibSpaceTwo" presStyleCnt="0"/>
      <dgm:spPr/>
    </dgm:pt>
    <dgm:pt modelId="{5E0B8E59-B7FA-4D46-B6DC-2BFDD681D229}" type="pres">
      <dgm:prSet presAssocID="{50D53AD4-05A8-4C37-BB1B-50B8819A09D0}" presName="vertTwo" presStyleCnt="0"/>
      <dgm:spPr/>
    </dgm:pt>
    <dgm:pt modelId="{E02FDF79-5C3E-468D-8F4D-B5EDA45104B0}" type="pres">
      <dgm:prSet presAssocID="{50D53AD4-05A8-4C37-BB1B-50B8819A09D0}" presName="txTwo" presStyleLbl="node2" presStyleIdx="2" presStyleCnt="3" custScaleY="614828" custLinFactNeighborX="-143" custLinFactNeighborY="877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2E8DF4E-7DC4-4207-8BD0-A70DA264BBF1}" type="pres">
      <dgm:prSet presAssocID="{50D53AD4-05A8-4C37-BB1B-50B8819A09D0}" presName="horzTwo" presStyleCnt="0"/>
      <dgm:spPr/>
    </dgm:pt>
  </dgm:ptLst>
  <dgm:cxnLst>
    <dgm:cxn modelId="{12DD0962-6B6E-4596-9DC3-441EB1AD8FCC}" type="presOf" srcId="{09E8A06B-1F23-43D2-90B3-489679B6C162}" destId="{9AC97F86-F769-4E27-9675-F87FA0935D5E}" srcOrd="0" destOrd="0" presId="urn:microsoft.com/office/officeart/2005/8/layout/hierarchy4"/>
    <dgm:cxn modelId="{5F282111-AD92-4B40-A1C8-EE0E735CBC6C}" srcId="{09E8A06B-1F23-43D2-90B3-489679B6C162}" destId="{D814747C-024D-4B98-B6C4-A3B19063EECD}" srcOrd="1" destOrd="0" parTransId="{C05A3C32-41E0-4F83-BDE8-CCC830F92642}" sibTransId="{2FF40073-E3DB-4E63-86D6-B2A7F7497441}"/>
    <dgm:cxn modelId="{A983BBD3-6D6E-4D3A-AADA-9B1A74C79B21}" type="presOf" srcId="{50D53AD4-05A8-4C37-BB1B-50B8819A09D0}" destId="{E02FDF79-5C3E-468D-8F4D-B5EDA45104B0}" srcOrd="0" destOrd="0" presId="urn:microsoft.com/office/officeart/2005/8/layout/hierarchy4"/>
    <dgm:cxn modelId="{1D8122BE-512C-49B8-AC57-935E4ED49846}" srcId="{5B646640-4D77-4D91-9AA6-3B5769D8D2B3}" destId="{09E8A06B-1F23-43D2-90B3-489679B6C162}" srcOrd="0" destOrd="0" parTransId="{0CCD197B-6C23-465B-B598-5632212CC3BB}" sibTransId="{A3439757-CCE9-4252-9FC7-5213753606B5}"/>
    <dgm:cxn modelId="{6D21CAA1-4AEA-4EB0-B3B8-E9F0E3BE9A67}" srcId="{09E8A06B-1F23-43D2-90B3-489679B6C162}" destId="{50D53AD4-05A8-4C37-BB1B-50B8819A09D0}" srcOrd="2" destOrd="0" parTransId="{73B82C02-FE72-4762-88DF-8578EE5EA598}" sibTransId="{51147FEA-8AD3-4FE6-BE9A-09F9376C94F0}"/>
    <dgm:cxn modelId="{685D141D-068A-426E-A94C-1AF75CDA07E9}" type="presOf" srcId="{09D7EDC6-CA8D-4533-94D5-9EEB2D11121A}" destId="{215E73C9-EAB2-4C2E-AB23-7751A6F2863B}" srcOrd="0" destOrd="0" presId="urn:microsoft.com/office/officeart/2005/8/layout/hierarchy4"/>
    <dgm:cxn modelId="{73F5B3A8-1FF4-480B-B453-EBBA2E82B7B3}" srcId="{09E8A06B-1F23-43D2-90B3-489679B6C162}" destId="{09D7EDC6-CA8D-4533-94D5-9EEB2D11121A}" srcOrd="0" destOrd="0" parTransId="{DFB352D1-8C5A-41DE-8489-CE99DDF2D3F4}" sibTransId="{88A95A27-8CF1-4A2A-8EDF-D16430A9A476}"/>
    <dgm:cxn modelId="{941B2AFD-B7CA-4E4A-B137-063BF19ED16C}" type="presOf" srcId="{5B646640-4D77-4D91-9AA6-3B5769D8D2B3}" destId="{B088FDD2-2771-4A78-BF3E-0A1E858858A1}" srcOrd="0" destOrd="0" presId="urn:microsoft.com/office/officeart/2005/8/layout/hierarchy4"/>
    <dgm:cxn modelId="{49F3D1FB-7920-4324-9326-F2984793C324}" type="presOf" srcId="{D814747C-024D-4B98-B6C4-A3B19063EECD}" destId="{63DC8283-E1DA-4107-B8E5-390C64878AFE}" srcOrd="0" destOrd="0" presId="urn:microsoft.com/office/officeart/2005/8/layout/hierarchy4"/>
    <dgm:cxn modelId="{0DED49B6-8078-461A-BB2A-F83319FE0848}" type="presParOf" srcId="{B088FDD2-2771-4A78-BF3E-0A1E858858A1}" destId="{FB7FFD7F-B3D9-4DFB-A41F-0485E4AC64F6}" srcOrd="0" destOrd="0" presId="urn:microsoft.com/office/officeart/2005/8/layout/hierarchy4"/>
    <dgm:cxn modelId="{A52C3AEE-0FEE-4F31-A0DA-5043D0BCC179}" type="presParOf" srcId="{FB7FFD7F-B3D9-4DFB-A41F-0485E4AC64F6}" destId="{9AC97F86-F769-4E27-9675-F87FA0935D5E}" srcOrd="0" destOrd="0" presId="urn:microsoft.com/office/officeart/2005/8/layout/hierarchy4"/>
    <dgm:cxn modelId="{D1322D38-1FB4-4613-80C8-D60A12158101}" type="presParOf" srcId="{FB7FFD7F-B3D9-4DFB-A41F-0485E4AC64F6}" destId="{7B22DD56-1533-45DE-91A8-B7A71EDFDB72}" srcOrd="1" destOrd="0" presId="urn:microsoft.com/office/officeart/2005/8/layout/hierarchy4"/>
    <dgm:cxn modelId="{57CAE7CF-7CC8-4D52-A25C-D1F5F8AA58B4}" type="presParOf" srcId="{FB7FFD7F-B3D9-4DFB-A41F-0485E4AC64F6}" destId="{956FD8BD-3979-4317-9146-1451C59434F2}" srcOrd="2" destOrd="0" presId="urn:microsoft.com/office/officeart/2005/8/layout/hierarchy4"/>
    <dgm:cxn modelId="{6FF44E10-1804-449B-8E3B-CCE81D863ACF}" type="presParOf" srcId="{956FD8BD-3979-4317-9146-1451C59434F2}" destId="{3C89932C-3CF3-4F41-AC29-2275E3EDD7E6}" srcOrd="0" destOrd="0" presId="urn:microsoft.com/office/officeart/2005/8/layout/hierarchy4"/>
    <dgm:cxn modelId="{8EAC5220-75F8-4629-A2C5-C1CE04AF9817}" type="presParOf" srcId="{3C89932C-3CF3-4F41-AC29-2275E3EDD7E6}" destId="{215E73C9-EAB2-4C2E-AB23-7751A6F2863B}" srcOrd="0" destOrd="0" presId="urn:microsoft.com/office/officeart/2005/8/layout/hierarchy4"/>
    <dgm:cxn modelId="{DB82AF17-3D9F-477D-AC38-9AAB93571367}" type="presParOf" srcId="{3C89932C-3CF3-4F41-AC29-2275E3EDD7E6}" destId="{B735D438-788D-4317-ABDF-C4B1334AF3C2}" srcOrd="1" destOrd="0" presId="urn:microsoft.com/office/officeart/2005/8/layout/hierarchy4"/>
    <dgm:cxn modelId="{5396847C-CF2A-40C1-9AD7-6291B979EAFD}" type="presParOf" srcId="{956FD8BD-3979-4317-9146-1451C59434F2}" destId="{10C713B7-94C0-4107-9B6D-754BB25BF09E}" srcOrd="1" destOrd="0" presId="urn:microsoft.com/office/officeart/2005/8/layout/hierarchy4"/>
    <dgm:cxn modelId="{4D2BDD69-6386-488C-BE33-A2F90BAB11CF}" type="presParOf" srcId="{956FD8BD-3979-4317-9146-1451C59434F2}" destId="{2989C6AB-4C16-4CF4-8FB0-C267C1D60FC9}" srcOrd="2" destOrd="0" presId="urn:microsoft.com/office/officeart/2005/8/layout/hierarchy4"/>
    <dgm:cxn modelId="{53FD23EB-6776-4B52-BC8E-7B05D3E29166}" type="presParOf" srcId="{2989C6AB-4C16-4CF4-8FB0-C267C1D60FC9}" destId="{63DC8283-E1DA-4107-B8E5-390C64878AFE}" srcOrd="0" destOrd="0" presId="urn:microsoft.com/office/officeart/2005/8/layout/hierarchy4"/>
    <dgm:cxn modelId="{3BF58746-09CD-44BE-9B66-D113B4DA290C}" type="presParOf" srcId="{2989C6AB-4C16-4CF4-8FB0-C267C1D60FC9}" destId="{11367E56-7F1A-41C0-BDAB-CA1A529DA62E}" srcOrd="1" destOrd="0" presId="urn:microsoft.com/office/officeart/2005/8/layout/hierarchy4"/>
    <dgm:cxn modelId="{782CEAFB-40B6-44E6-B7B2-6560E922AA84}" type="presParOf" srcId="{956FD8BD-3979-4317-9146-1451C59434F2}" destId="{DE121F3A-8FC6-4850-BCB9-0585BC278C34}" srcOrd="3" destOrd="0" presId="urn:microsoft.com/office/officeart/2005/8/layout/hierarchy4"/>
    <dgm:cxn modelId="{4DBB25CB-1723-439D-B5BA-2DD7B2651A7F}" type="presParOf" srcId="{956FD8BD-3979-4317-9146-1451C59434F2}" destId="{5E0B8E59-B7FA-4D46-B6DC-2BFDD681D229}" srcOrd="4" destOrd="0" presId="urn:microsoft.com/office/officeart/2005/8/layout/hierarchy4"/>
    <dgm:cxn modelId="{902FD7FD-2A4E-4AA1-93F7-91B3D68295DC}" type="presParOf" srcId="{5E0B8E59-B7FA-4D46-B6DC-2BFDD681D229}" destId="{E02FDF79-5C3E-468D-8F4D-B5EDA45104B0}" srcOrd="0" destOrd="0" presId="urn:microsoft.com/office/officeart/2005/8/layout/hierarchy4"/>
    <dgm:cxn modelId="{51685AE7-878B-477F-8C75-651C5A7EBEF2}" type="presParOf" srcId="{5E0B8E59-B7FA-4D46-B6DC-2BFDD681D229}" destId="{D2E8DF4E-7DC4-4207-8BD0-A70DA264BBF1}" srcOrd="1" destOrd="0" presId="urn:microsoft.com/office/officeart/2005/8/layout/hierarchy4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B646640-4D77-4D91-9AA6-3B5769D8D2B3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D7EDC6-CA8D-4533-94D5-9EEB2D11121A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sz="1600" dirty="0" smtClean="0">
              <a:solidFill>
                <a:srgbClr val="899327"/>
              </a:solidFill>
            </a:rPr>
            <a:t>Партия классического типа (четкая организационная структура, постоянное членство, взносы).</a:t>
          </a:r>
          <a:endParaRPr lang="ru-RU" sz="1600" dirty="0">
            <a:solidFill>
              <a:srgbClr val="899327"/>
            </a:solidFill>
          </a:endParaRPr>
        </a:p>
      </dgm:t>
    </dgm:pt>
    <dgm:pt modelId="{DFB352D1-8C5A-41DE-8489-CE99DDF2D3F4}" type="parTrans" cxnId="{73F5B3A8-1FF4-480B-B453-EBBA2E82B7B3}">
      <dgm:prSet/>
      <dgm:spPr/>
      <dgm:t>
        <a:bodyPr/>
        <a:lstStyle/>
        <a:p>
          <a:endParaRPr lang="ru-RU"/>
        </a:p>
      </dgm:t>
    </dgm:pt>
    <dgm:pt modelId="{88A95A27-8CF1-4A2A-8EDF-D16430A9A476}" type="sibTrans" cxnId="{73F5B3A8-1FF4-480B-B453-EBBA2E82B7B3}">
      <dgm:prSet/>
      <dgm:spPr/>
      <dgm:t>
        <a:bodyPr/>
        <a:lstStyle/>
        <a:p>
          <a:endParaRPr lang="ru-RU"/>
        </a:p>
      </dgm:t>
    </dgm:pt>
    <dgm:pt modelId="{50D53AD4-05A8-4C37-BB1B-50B8819A09D0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sz="1600" dirty="0" smtClean="0">
              <a:solidFill>
                <a:srgbClr val="899327"/>
              </a:solidFill>
            </a:rPr>
            <a:t>Партии – политический клуб (свободное членство</a:t>
          </a:r>
          <a:r>
            <a:rPr lang="ru-RU" sz="1800" dirty="0" smtClean="0">
              <a:solidFill>
                <a:srgbClr val="899327"/>
              </a:solidFill>
            </a:rPr>
            <a:t>)</a:t>
          </a:r>
          <a:endParaRPr lang="ru-RU" sz="1800" dirty="0">
            <a:solidFill>
              <a:srgbClr val="899327"/>
            </a:solidFill>
          </a:endParaRPr>
        </a:p>
      </dgm:t>
    </dgm:pt>
    <dgm:pt modelId="{73B82C02-FE72-4762-88DF-8578EE5EA598}" type="parTrans" cxnId="{6D21CAA1-4AEA-4EB0-B3B8-E9F0E3BE9A67}">
      <dgm:prSet/>
      <dgm:spPr/>
      <dgm:t>
        <a:bodyPr/>
        <a:lstStyle/>
        <a:p>
          <a:endParaRPr lang="ru-RU"/>
        </a:p>
      </dgm:t>
    </dgm:pt>
    <dgm:pt modelId="{51147FEA-8AD3-4FE6-BE9A-09F9376C94F0}" type="sibTrans" cxnId="{6D21CAA1-4AEA-4EB0-B3B8-E9F0E3BE9A67}">
      <dgm:prSet/>
      <dgm:spPr/>
      <dgm:t>
        <a:bodyPr/>
        <a:lstStyle/>
        <a:p>
          <a:endParaRPr lang="ru-RU"/>
        </a:p>
      </dgm:t>
    </dgm:pt>
    <dgm:pt modelId="{D814747C-024D-4B98-B6C4-A3B19063EECD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sz="1600" dirty="0" smtClean="0">
              <a:solidFill>
                <a:srgbClr val="899327"/>
              </a:solidFill>
            </a:rPr>
            <a:t>Партии движенческого типа (формальное членство)</a:t>
          </a:r>
          <a:endParaRPr lang="ru-RU" sz="1600" dirty="0">
            <a:solidFill>
              <a:srgbClr val="899327"/>
            </a:solidFill>
          </a:endParaRPr>
        </a:p>
      </dgm:t>
    </dgm:pt>
    <dgm:pt modelId="{C05A3C32-41E0-4F83-BDE8-CCC830F92642}" type="parTrans" cxnId="{5F282111-AD92-4B40-A1C8-EE0E735CBC6C}">
      <dgm:prSet/>
      <dgm:spPr/>
      <dgm:t>
        <a:bodyPr/>
        <a:lstStyle/>
        <a:p>
          <a:endParaRPr lang="ru-RU"/>
        </a:p>
      </dgm:t>
    </dgm:pt>
    <dgm:pt modelId="{2FF40073-E3DB-4E63-86D6-B2A7F7497441}" type="sibTrans" cxnId="{5F282111-AD92-4B40-A1C8-EE0E735CBC6C}">
      <dgm:prSet/>
      <dgm:spPr/>
      <dgm:t>
        <a:bodyPr/>
        <a:lstStyle/>
        <a:p>
          <a:endParaRPr lang="ru-RU"/>
        </a:p>
      </dgm:t>
    </dgm:pt>
    <dgm:pt modelId="{09E8A06B-1F23-43D2-90B3-489679B6C162}">
      <dgm:prSet phldrT="[Текст]"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89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r>
            <a:rPr lang="ru-RU" sz="2400" dirty="0" smtClean="0">
              <a:solidFill>
                <a:srgbClr val="899327"/>
              </a:solidFill>
            </a:rPr>
            <a:t>По организационной структуре</a:t>
          </a:r>
          <a:endParaRPr lang="ru-RU" sz="2400" dirty="0">
            <a:solidFill>
              <a:srgbClr val="899327"/>
            </a:solidFill>
          </a:endParaRPr>
        </a:p>
      </dgm:t>
    </dgm:pt>
    <dgm:pt modelId="{A3439757-CCE9-4252-9FC7-5213753606B5}" type="sibTrans" cxnId="{1D8122BE-512C-49B8-AC57-935E4ED49846}">
      <dgm:prSet/>
      <dgm:spPr/>
      <dgm:t>
        <a:bodyPr/>
        <a:lstStyle/>
        <a:p>
          <a:endParaRPr lang="ru-RU"/>
        </a:p>
      </dgm:t>
    </dgm:pt>
    <dgm:pt modelId="{0CCD197B-6C23-465B-B598-5632212CC3BB}" type="parTrans" cxnId="{1D8122BE-512C-49B8-AC57-935E4ED49846}">
      <dgm:prSet/>
      <dgm:spPr/>
      <dgm:t>
        <a:bodyPr/>
        <a:lstStyle/>
        <a:p>
          <a:endParaRPr lang="ru-RU"/>
        </a:p>
      </dgm:t>
    </dgm:pt>
    <dgm:pt modelId="{B088FDD2-2771-4A78-BF3E-0A1E858858A1}" type="pres">
      <dgm:prSet presAssocID="{5B646640-4D77-4D91-9AA6-3B5769D8D2B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B7FFD7F-B3D9-4DFB-A41F-0485E4AC64F6}" type="pres">
      <dgm:prSet presAssocID="{09E8A06B-1F23-43D2-90B3-489679B6C162}" presName="vertOne" presStyleCnt="0"/>
      <dgm:spPr/>
    </dgm:pt>
    <dgm:pt modelId="{9AC97F86-F769-4E27-9675-F87FA0935D5E}" type="pres">
      <dgm:prSet presAssocID="{09E8A06B-1F23-43D2-90B3-489679B6C162}" presName="txOne" presStyleLbl="node0" presStyleIdx="0" presStyleCnt="1" custLinFactNeighborX="-36" custLinFactNeighborY="-2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22DD56-1533-45DE-91A8-B7A71EDFDB72}" type="pres">
      <dgm:prSet presAssocID="{09E8A06B-1F23-43D2-90B3-489679B6C162}" presName="parTransOne" presStyleCnt="0"/>
      <dgm:spPr/>
    </dgm:pt>
    <dgm:pt modelId="{956FD8BD-3979-4317-9146-1451C59434F2}" type="pres">
      <dgm:prSet presAssocID="{09E8A06B-1F23-43D2-90B3-489679B6C162}" presName="horzOne" presStyleCnt="0"/>
      <dgm:spPr/>
    </dgm:pt>
    <dgm:pt modelId="{3C89932C-3CF3-4F41-AC29-2275E3EDD7E6}" type="pres">
      <dgm:prSet presAssocID="{09D7EDC6-CA8D-4533-94D5-9EEB2D11121A}" presName="vertTwo" presStyleCnt="0"/>
      <dgm:spPr/>
    </dgm:pt>
    <dgm:pt modelId="{215E73C9-EAB2-4C2E-AB23-7751A6F2863B}" type="pres">
      <dgm:prSet presAssocID="{09D7EDC6-CA8D-4533-94D5-9EEB2D11121A}" presName="txTwo" presStyleLbl="node2" presStyleIdx="0" presStyleCnt="3" custScaleY="187133" custLinFactNeighborX="-424" custLinFactNeighborY="877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735D438-788D-4317-ABDF-C4B1334AF3C2}" type="pres">
      <dgm:prSet presAssocID="{09D7EDC6-CA8D-4533-94D5-9EEB2D11121A}" presName="horzTwo" presStyleCnt="0"/>
      <dgm:spPr/>
    </dgm:pt>
    <dgm:pt modelId="{10C713B7-94C0-4107-9B6D-754BB25BF09E}" type="pres">
      <dgm:prSet presAssocID="{88A95A27-8CF1-4A2A-8EDF-D16430A9A476}" presName="sibSpaceTwo" presStyleCnt="0"/>
      <dgm:spPr/>
    </dgm:pt>
    <dgm:pt modelId="{2989C6AB-4C16-4CF4-8FB0-C267C1D60FC9}" type="pres">
      <dgm:prSet presAssocID="{D814747C-024D-4B98-B6C4-A3B19063EECD}" presName="vertTwo" presStyleCnt="0"/>
      <dgm:spPr/>
    </dgm:pt>
    <dgm:pt modelId="{63DC8283-E1DA-4107-B8E5-390C64878AFE}" type="pres">
      <dgm:prSet presAssocID="{D814747C-024D-4B98-B6C4-A3B19063EECD}" presName="txTwo" presStyleLbl="node2" presStyleIdx="1" presStyleCnt="3" custScaleY="197825" custLinFactNeighborX="-1147" custLinFactNeighborY="877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1367E56-7F1A-41C0-BDAB-CA1A529DA62E}" type="pres">
      <dgm:prSet presAssocID="{D814747C-024D-4B98-B6C4-A3B19063EECD}" presName="horzTwo" presStyleCnt="0"/>
      <dgm:spPr/>
    </dgm:pt>
    <dgm:pt modelId="{DE121F3A-8FC6-4850-BCB9-0585BC278C34}" type="pres">
      <dgm:prSet presAssocID="{2FF40073-E3DB-4E63-86D6-B2A7F7497441}" presName="sibSpaceTwo" presStyleCnt="0"/>
      <dgm:spPr/>
    </dgm:pt>
    <dgm:pt modelId="{5E0B8E59-B7FA-4D46-B6DC-2BFDD681D229}" type="pres">
      <dgm:prSet presAssocID="{50D53AD4-05A8-4C37-BB1B-50B8819A09D0}" presName="vertTwo" presStyleCnt="0"/>
      <dgm:spPr/>
    </dgm:pt>
    <dgm:pt modelId="{E02FDF79-5C3E-468D-8F4D-B5EDA45104B0}" type="pres">
      <dgm:prSet presAssocID="{50D53AD4-05A8-4C37-BB1B-50B8819A09D0}" presName="txTwo" presStyleLbl="node2" presStyleIdx="2" presStyleCnt="3" custScaleY="194319" custLinFactNeighborX="823" custLinFactNeighborY="272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2E8DF4E-7DC4-4207-8BD0-A70DA264BBF1}" type="pres">
      <dgm:prSet presAssocID="{50D53AD4-05A8-4C37-BB1B-50B8819A09D0}" presName="horzTwo" presStyleCnt="0"/>
      <dgm:spPr/>
    </dgm:pt>
  </dgm:ptLst>
  <dgm:cxnLst>
    <dgm:cxn modelId="{5F282111-AD92-4B40-A1C8-EE0E735CBC6C}" srcId="{09E8A06B-1F23-43D2-90B3-489679B6C162}" destId="{D814747C-024D-4B98-B6C4-A3B19063EECD}" srcOrd="1" destOrd="0" parTransId="{C05A3C32-41E0-4F83-BDE8-CCC830F92642}" sibTransId="{2FF40073-E3DB-4E63-86D6-B2A7F7497441}"/>
    <dgm:cxn modelId="{5BAFD3B2-4820-42B6-8637-E6CA4913A5F5}" type="presOf" srcId="{5B646640-4D77-4D91-9AA6-3B5769D8D2B3}" destId="{B088FDD2-2771-4A78-BF3E-0A1E858858A1}" srcOrd="0" destOrd="0" presId="urn:microsoft.com/office/officeart/2005/8/layout/hierarchy4"/>
    <dgm:cxn modelId="{73F5B3A8-1FF4-480B-B453-EBBA2E82B7B3}" srcId="{09E8A06B-1F23-43D2-90B3-489679B6C162}" destId="{09D7EDC6-CA8D-4533-94D5-9EEB2D11121A}" srcOrd="0" destOrd="0" parTransId="{DFB352D1-8C5A-41DE-8489-CE99DDF2D3F4}" sibTransId="{88A95A27-8CF1-4A2A-8EDF-D16430A9A476}"/>
    <dgm:cxn modelId="{6D21CAA1-4AEA-4EB0-B3B8-E9F0E3BE9A67}" srcId="{09E8A06B-1F23-43D2-90B3-489679B6C162}" destId="{50D53AD4-05A8-4C37-BB1B-50B8819A09D0}" srcOrd="2" destOrd="0" parTransId="{73B82C02-FE72-4762-88DF-8578EE5EA598}" sibTransId="{51147FEA-8AD3-4FE6-BE9A-09F9376C94F0}"/>
    <dgm:cxn modelId="{98589D04-199E-4095-B26C-6E42BC66DB31}" type="presOf" srcId="{D814747C-024D-4B98-B6C4-A3B19063EECD}" destId="{63DC8283-E1DA-4107-B8E5-390C64878AFE}" srcOrd="0" destOrd="0" presId="urn:microsoft.com/office/officeart/2005/8/layout/hierarchy4"/>
    <dgm:cxn modelId="{BB00489F-B070-482C-8EB5-0176689EB5CB}" type="presOf" srcId="{09E8A06B-1F23-43D2-90B3-489679B6C162}" destId="{9AC97F86-F769-4E27-9675-F87FA0935D5E}" srcOrd="0" destOrd="0" presId="urn:microsoft.com/office/officeart/2005/8/layout/hierarchy4"/>
    <dgm:cxn modelId="{053B093F-6AAC-433D-AFD1-DE6EF4B13C16}" type="presOf" srcId="{09D7EDC6-CA8D-4533-94D5-9EEB2D11121A}" destId="{215E73C9-EAB2-4C2E-AB23-7751A6F2863B}" srcOrd="0" destOrd="0" presId="urn:microsoft.com/office/officeart/2005/8/layout/hierarchy4"/>
    <dgm:cxn modelId="{1D8122BE-512C-49B8-AC57-935E4ED49846}" srcId="{5B646640-4D77-4D91-9AA6-3B5769D8D2B3}" destId="{09E8A06B-1F23-43D2-90B3-489679B6C162}" srcOrd="0" destOrd="0" parTransId="{0CCD197B-6C23-465B-B598-5632212CC3BB}" sibTransId="{A3439757-CCE9-4252-9FC7-5213753606B5}"/>
    <dgm:cxn modelId="{F936C12A-DB63-4831-BA96-AE3EEBF948AF}" type="presOf" srcId="{50D53AD4-05A8-4C37-BB1B-50B8819A09D0}" destId="{E02FDF79-5C3E-468D-8F4D-B5EDA45104B0}" srcOrd="0" destOrd="0" presId="urn:microsoft.com/office/officeart/2005/8/layout/hierarchy4"/>
    <dgm:cxn modelId="{BAE57DDC-3838-4CF7-A5BF-9343B28AFAAD}" type="presParOf" srcId="{B088FDD2-2771-4A78-BF3E-0A1E858858A1}" destId="{FB7FFD7F-B3D9-4DFB-A41F-0485E4AC64F6}" srcOrd="0" destOrd="0" presId="urn:microsoft.com/office/officeart/2005/8/layout/hierarchy4"/>
    <dgm:cxn modelId="{192ABB3B-8527-4A5B-9E3D-34412C911CC3}" type="presParOf" srcId="{FB7FFD7F-B3D9-4DFB-A41F-0485E4AC64F6}" destId="{9AC97F86-F769-4E27-9675-F87FA0935D5E}" srcOrd="0" destOrd="0" presId="urn:microsoft.com/office/officeart/2005/8/layout/hierarchy4"/>
    <dgm:cxn modelId="{AF58F016-362D-46F5-BBCE-8A48E8503F92}" type="presParOf" srcId="{FB7FFD7F-B3D9-4DFB-A41F-0485E4AC64F6}" destId="{7B22DD56-1533-45DE-91A8-B7A71EDFDB72}" srcOrd="1" destOrd="0" presId="urn:microsoft.com/office/officeart/2005/8/layout/hierarchy4"/>
    <dgm:cxn modelId="{69EF6248-87C8-408A-A12D-00BD1B841A58}" type="presParOf" srcId="{FB7FFD7F-B3D9-4DFB-A41F-0485E4AC64F6}" destId="{956FD8BD-3979-4317-9146-1451C59434F2}" srcOrd="2" destOrd="0" presId="urn:microsoft.com/office/officeart/2005/8/layout/hierarchy4"/>
    <dgm:cxn modelId="{60E4DB37-F2AA-42D3-B99A-B991DB4FEB7F}" type="presParOf" srcId="{956FD8BD-3979-4317-9146-1451C59434F2}" destId="{3C89932C-3CF3-4F41-AC29-2275E3EDD7E6}" srcOrd="0" destOrd="0" presId="urn:microsoft.com/office/officeart/2005/8/layout/hierarchy4"/>
    <dgm:cxn modelId="{7ECFFB6A-88C1-4D5F-B8EE-D3CB6C489234}" type="presParOf" srcId="{3C89932C-3CF3-4F41-AC29-2275E3EDD7E6}" destId="{215E73C9-EAB2-4C2E-AB23-7751A6F2863B}" srcOrd="0" destOrd="0" presId="urn:microsoft.com/office/officeart/2005/8/layout/hierarchy4"/>
    <dgm:cxn modelId="{F32C4276-AC74-486D-BC32-D3C706E3D821}" type="presParOf" srcId="{3C89932C-3CF3-4F41-AC29-2275E3EDD7E6}" destId="{B735D438-788D-4317-ABDF-C4B1334AF3C2}" srcOrd="1" destOrd="0" presId="urn:microsoft.com/office/officeart/2005/8/layout/hierarchy4"/>
    <dgm:cxn modelId="{545F5887-0877-4FAA-86CF-809D07C8095D}" type="presParOf" srcId="{956FD8BD-3979-4317-9146-1451C59434F2}" destId="{10C713B7-94C0-4107-9B6D-754BB25BF09E}" srcOrd="1" destOrd="0" presId="urn:microsoft.com/office/officeart/2005/8/layout/hierarchy4"/>
    <dgm:cxn modelId="{D5C222CC-0148-452D-A2C9-3C542F3E057D}" type="presParOf" srcId="{956FD8BD-3979-4317-9146-1451C59434F2}" destId="{2989C6AB-4C16-4CF4-8FB0-C267C1D60FC9}" srcOrd="2" destOrd="0" presId="urn:microsoft.com/office/officeart/2005/8/layout/hierarchy4"/>
    <dgm:cxn modelId="{6897FF47-1F0C-48E1-A77E-0D77DD52CB16}" type="presParOf" srcId="{2989C6AB-4C16-4CF4-8FB0-C267C1D60FC9}" destId="{63DC8283-E1DA-4107-B8E5-390C64878AFE}" srcOrd="0" destOrd="0" presId="urn:microsoft.com/office/officeart/2005/8/layout/hierarchy4"/>
    <dgm:cxn modelId="{59C4EFEA-C5CA-4484-A115-155AB732A5DA}" type="presParOf" srcId="{2989C6AB-4C16-4CF4-8FB0-C267C1D60FC9}" destId="{11367E56-7F1A-41C0-BDAB-CA1A529DA62E}" srcOrd="1" destOrd="0" presId="urn:microsoft.com/office/officeart/2005/8/layout/hierarchy4"/>
    <dgm:cxn modelId="{E8784E6A-A234-40CB-96C7-2EF21D90A9D6}" type="presParOf" srcId="{956FD8BD-3979-4317-9146-1451C59434F2}" destId="{DE121F3A-8FC6-4850-BCB9-0585BC278C34}" srcOrd="3" destOrd="0" presId="urn:microsoft.com/office/officeart/2005/8/layout/hierarchy4"/>
    <dgm:cxn modelId="{32F4E1C2-B5D6-4406-B5EC-8432E7B9A05C}" type="presParOf" srcId="{956FD8BD-3979-4317-9146-1451C59434F2}" destId="{5E0B8E59-B7FA-4D46-B6DC-2BFDD681D229}" srcOrd="4" destOrd="0" presId="urn:microsoft.com/office/officeart/2005/8/layout/hierarchy4"/>
    <dgm:cxn modelId="{0F27DE32-8B54-47FB-8C7F-178C18AD9156}" type="presParOf" srcId="{5E0B8E59-B7FA-4D46-B6DC-2BFDD681D229}" destId="{E02FDF79-5C3E-468D-8F4D-B5EDA45104B0}" srcOrd="0" destOrd="0" presId="urn:microsoft.com/office/officeart/2005/8/layout/hierarchy4"/>
    <dgm:cxn modelId="{AFC1ABEA-A55B-48A1-8A6D-5B9C5A698796}" type="presParOf" srcId="{5E0B8E59-B7FA-4D46-B6DC-2BFDD681D229}" destId="{D2E8DF4E-7DC4-4207-8BD0-A70DA264BBF1}" srcOrd="1" destOrd="0" presId="urn:microsoft.com/office/officeart/2005/8/layout/hierarchy4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B646640-4D77-4D91-9AA6-3B5769D8D2B3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E8A06B-1F23-43D2-90B3-489679B6C162}">
      <dgm:prSet phldrT="[Текст]" custT="1"/>
      <dgm:sp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</dgm:spPr>
      <dgm:t>
        <a:bodyPr/>
        <a:lstStyle/>
        <a:p>
          <a:r>
            <a:rPr lang="ru-RU" sz="2400" dirty="0" smtClean="0">
              <a:solidFill>
                <a:srgbClr val="899327"/>
              </a:solidFill>
            </a:rPr>
            <a:t>По участию в политической власти</a:t>
          </a:r>
          <a:endParaRPr lang="ru-RU" sz="2400" dirty="0">
            <a:solidFill>
              <a:srgbClr val="899327"/>
            </a:solidFill>
          </a:endParaRPr>
        </a:p>
      </dgm:t>
    </dgm:pt>
    <dgm:pt modelId="{0CCD197B-6C23-465B-B598-5632212CC3BB}" type="parTrans" cxnId="{1D8122BE-512C-49B8-AC57-935E4ED49846}">
      <dgm:prSet/>
      <dgm:spPr/>
      <dgm:t>
        <a:bodyPr/>
        <a:lstStyle/>
        <a:p>
          <a:endParaRPr lang="ru-RU"/>
        </a:p>
      </dgm:t>
    </dgm:pt>
    <dgm:pt modelId="{A3439757-CCE9-4252-9FC7-5213753606B5}" type="sibTrans" cxnId="{1D8122BE-512C-49B8-AC57-935E4ED49846}">
      <dgm:prSet/>
      <dgm:spPr/>
      <dgm:t>
        <a:bodyPr/>
        <a:lstStyle/>
        <a:p>
          <a:endParaRPr lang="ru-RU"/>
        </a:p>
      </dgm:t>
    </dgm:pt>
    <dgm:pt modelId="{09D7EDC6-CA8D-4533-94D5-9EEB2D11121A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dirty="0" smtClean="0">
              <a:solidFill>
                <a:srgbClr val="899327"/>
              </a:solidFill>
            </a:rPr>
            <a:t>Правящие</a:t>
          </a:r>
          <a:endParaRPr lang="ru-RU" dirty="0">
            <a:solidFill>
              <a:srgbClr val="899327"/>
            </a:solidFill>
          </a:endParaRPr>
        </a:p>
      </dgm:t>
    </dgm:pt>
    <dgm:pt modelId="{DFB352D1-8C5A-41DE-8489-CE99DDF2D3F4}" type="parTrans" cxnId="{73F5B3A8-1FF4-480B-B453-EBBA2E82B7B3}">
      <dgm:prSet/>
      <dgm:spPr/>
      <dgm:t>
        <a:bodyPr/>
        <a:lstStyle/>
        <a:p>
          <a:endParaRPr lang="ru-RU"/>
        </a:p>
      </dgm:t>
    </dgm:pt>
    <dgm:pt modelId="{88A95A27-8CF1-4A2A-8EDF-D16430A9A476}" type="sibTrans" cxnId="{73F5B3A8-1FF4-480B-B453-EBBA2E82B7B3}">
      <dgm:prSet/>
      <dgm:spPr/>
      <dgm:t>
        <a:bodyPr/>
        <a:lstStyle/>
        <a:p>
          <a:endParaRPr lang="ru-RU"/>
        </a:p>
      </dgm:t>
    </dgm:pt>
    <dgm:pt modelId="{D814747C-024D-4B98-B6C4-A3B19063EECD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dirty="0" smtClean="0">
              <a:solidFill>
                <a:srgbClr val="899327"/>
              </a:solidFill>
            </a:rPr>
            <a:t>Оппозиционные</a:t>
          </a:r>
          <a:endParaRPr lang="ru-RU" dirty="0">
            <a:solidFill>
              <a:srgbClr val="899327"/>
            </a:solidFill>
          </a:endParaRPr>
        </a:p>
      </dgm:t>
    </dgm:pt>
    <dgm:pt modelId="{C05A3C32-41E0-4F83-BDE8-CCC830F92642}" type="parTrans" cxnId="{5F282111-AD92-4B40-A1C8-EE0E735CBC6C}">
      <dgm:prSet/>
      <dgm:spPr/>
      <dgm:t>
        <a:bodyPr/>
        <a:lstStyle/>
        <a:p>
          <a:endParaRPr lang="ru-RU"/>
        </a:p>
      </dgm:t>
    </dgm:pt>
    <dgm:pt modelId="{2FF40073-E3DB-4E63-86D6-B2A7F7497441}" type="sibTrans" cxnId="{5F282111-AD92-4B40-A1C8-EE0E735CBC6C}">
      <dgm:prSet/>
      <dgm:spPr/>
      <dgm:t>
        <a:bodyPr/>
        <a:lstStyle/>
        <a:p>
          <a:endParaRPr lang="ru-RU"/>
        </a:p>
      </dgm:t>
    </dgm:pt>
    <dgm:pt modelId="{B088FDD2-2771-4A78-BF3E-0A1E858858A1}" type="pres">
      <dgm:prSet presAssocID="{5B646640-4D77-4D91-9AA6-3B5769D8D2B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B7FFD7F-B3D9-4DFB-A41F-0485E4AC64F6}" type="pres">
      <dgm:prSet presAssocID="{09E8A06B-1F23-43D2-90B3-489679B6C162}" presName="vertOne" presStyleCnt="0"/>
      <dgm:spPr/>
    </dgm:pt>
    <dgm:pt modelId="{9AC97F86-F769-4E27-9675-F87FA0935D5E}" type="pres">
      <dgm:prSet presAssocID="{09E8A06B-1F23-43D2-90B3-489679B6C162}" presName="txOne" presStyleLbl="node0" presStyleIdx="0" presStyleCnt="1" custLinFactY="-147391" custLinFactNeighborX="-37" custLinFactNeighborY="-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22DD56-1533-45DE-91A8-B7A71EDFDB72}" type="pres">
      <dgm:prSet presAssocID="{09E8A06B-1F23-43D2-90B3-489679B6C162}" presName="parTransOne" presStyleCnt="0"/>
      <dgm:spPr/>
    </dgm:pt>
    <dgm:pt modelId="{956FD8BD-3979-4317-9146-1451C59434F2}" type="pres">
      <dgm:prSet presAssocID="{09E8A06B-1F23-43D2-90B3-489679B6C162}" presName="horzOne" presStyleCnt="0"/>
      <dgm:spPr/>
    </dgm:pt>
    <dgm:pt modelId="{3C89932C-3CF3-4F41-AC29-2275E3EDD7E6}" type="pres">
      <dgm:prSet presAssocID="{09D7EDC6-CA8D-4533-94D5-9EEB2D11121A}" presName="vertTwo" presStyleCnt="0"/>
      <dgm:spPr/>
    </dgm:pt>
    <dgm:pt modelId="{215E73C9-EAB2-4C2E-AB23-7751A6F2863B}" type="pres">
      <dgm:prSet presAssocID="{09D7EDC6-CA8D-4533-94D5-9EEB2D11121A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735D438-788D-4317-ABDF-C4B1334AF3C2}" type="pres">
      <dgm:prSet presAssocID="{09D7EDC6-CA8D-4533-94D5-9EEB2D11121A}" presName="horzTwo" presStyleCnt="0"/>
      <dgm:spPr/>
    </dgm:pt>
    <dgm:pt modelId="{10C713B7-94C0-4107-9B6D-754BB25BF09E}" type="pres">
      <dgm:prSet presAssocID="{88A95A27-8CF1-4A2A-8EDF-D16430A9A476}" presName="sibSpaceTwo" presStyleCnt="0"/>
      <dgm:spPr/>
    </dgm:pt>
    <dgm:pt modelId="{2989C6AB-4C16-4CF4-8FB0-C267C1D60FC9}" type="pres">
      <dgm:prSet presAssocID="{D814747C-024D-4B98-B6C4-A3B19063EECD}" presName="vertTwo" presStyleCnt="0"/>
      <dgm:spPr/>
    </dgm:pt>
    <dgm:pt modelId="{63DC8283-E1DA-4107-B8E5-390C64878AFE}" type="pres">
      <dgm:prSet presAssocID="{D814747C-024D-4B98-B6C4-A3B19063EECD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1367E56-7F1A-41C0-BDAB-CA1A529DA62E}" type="pres">
      <dgm:prSet presAssocID="{D814747C-024D-4B98-B6C4-A3B19063EECD}" presName="horzTwo" presStyleCnt="0"/>
      <dgm:spPr/>
    </dgm:pt>
  </dgm:ptLst>
  <dgm:cxnLst>
    <dgm:cxn modelId="{5F282111-AD92-4B40-A1C8-EE0E735CBC6C}" srcId="{09E8A06B-1F23-43D2-90B3-489679B6C162}" destId="{D814747C-024D-4B98-B6C4-A3B19063EECD}" srcOrd="1" destOrd="0" parTransId="{C05A3C32-41E0-4F83-BDE8-CCC830F92642}" sibTransId="{2FF40073-E3DB-4E63-86D6-B2A7F7497441}"/>
    <dgm:cxn modelId="{1D8122BE-512C-49B8-AC57-935E4ED49846}" srcId="{5B646640-4D77-4D91-9AA6-3B5769D8D2B3}" destId="{09E8A06B-1F23-43D2-90B3-489679B6C162}" srcOrd="0" destOrd="0" parTransId="{0CCD197B-6C23-465B-B598-5632212CC3BB}" sibTransId="{A3439757-CCE9-4252-9FC7-5213753606B5}"/>
    <dgm:cxn modelId="{1288B9E5-874F-4152-BFE8-04CD853A5731}" type="presOf" srcId="{09E8A06B-1F23-43D2-90B3-489679B6C162}" destId="{9AC97F86-F769-4E27-9675-F87FA0935D5E}" srcOrd="0" destOrd="0" presId="urn:microsoft.com/office/officeart/2005/8/layout/hierarchy4"/>
    <dgm:cxn modelId="{73F5B3A8-1FF4-480B-B453-EBBA2E82B7B3}" srcId="{09E8A06B-1F23-43D2-90B3-489679B6C162}" destId="{09D7EDC6-CA8D-4533-94D5-9EEB2D11121A}" srcOrd="0" destOrd="0" parTransId="{DFB352D1-8C5A-41DE-8489-CE99DDF2D3F4}" sibTransId="{88A95A27-8CF1-4A2A-8EDF-D16430A9A476}"/>
    <dgm:cxn modelId="{9A549ACB-298A-4169-8CBC-D0A453F07817}" type="presOf" srcId="{D814747C-024D-4B98-B6C4-A3B19063EECD}" destId="{63DC8283-E1DA-4107-B8E5-390C64878AFE}" srcOrd="0" destOrd="0" presId="urn:microsoft.com/office/officeart/2005/8/layout/hierarchy4"/>
    <dgm:cxn modelId="{5AB7BA5E-84B8-43D3-8797-4A0FEE5A7817}" type="presOf" srcId="{09D7EDC6-CA8D-4533-94D5-9EEB2D11121A}" destId="{215E73C9-EAB2-4C2E-AB23-7751A6F2863B}" srcOrd="0" destOrd="0" presId="urn:microsoft.com/office/officeart/2005/8/layout/hierarchy4"/>
    <dgm:cxn modelId="{356A330A-B588-4244-894C-FC3B11AAC961}" type="presOf" srcId="{5B646640-4D77-4D91-9AA6-3B5769D8D2B3}" destId="{B088FDD2-2771-4A78-BF3E-0A1E858858A1}" srcOrd="0" destOrd="0" presId="urn:microsoft.com/office/officeart/2005/8/layout/hierarchy4"/>
    <dgm:cxn modelId="{60953DED-A7AA-451C-982E-B931F9AB7FAF}" type="presParOf" srcId="{B088FDD2-2771-4A78-BF3E-0A1E858858A1}" destId="{FB7FFD7F-B3D9-4DFB-A41F-0485E4AC64F6}" srcOrd="0" destOrd="0" presId="urn:microsoft.com/office/officeart/2005/8/layout/hierarchy4"/>
    <dgm:cxn modelId="{1B695ABE-5525-4A06-8B72-6ECB1EE61B89}" type="presParOf" srcId="{FB7FFD7F-B3D9-4DFB-A41F-0485E4AC64F6}" destId="{9AC97F86-F769-4E27-9675-F87FA0935D5E}" srcOrd="0" destOrd="0" presId="urn:microsoft.com/office/officeart/2005/8/layout/hierarchy4"/>
    <dgm:cxn modelId="{CAA71C10-AB73-4A60-8A29-A039645CE7FB}" type="presParOf" srcId="{FB7FFD7F-B3D9-4DFB-A41F-0485E4AC64F6}" destId="{7B22DD56-1533-45DE-91A8-B7A71EDFDB72}" srcOrd="1" destOrd="0" presId="urn:microsoft.com/office/officeart/2005/8/layout/hierarchy4"/>
    <dgm:cxn modelId="{27205D36-CBC7-4110-8D4D-CA80A6F8CB02}" type="presParOf" srcId="{FB7FFD7F-B3D9-4DFB-A41F-0485E4AC64F6}" destId="{956FD8BD-3979-4317-9146-1451C59434F2}" srcOrd="2" destOrd="0" presId="urn:microsoft.com/office/officeart/2005/8/layout/hierarchy4"/>
    <dgm:cxn modelId="{B0B2E204-0023-451B-A068-CCFFB46E84DD}" type="presParOf" srcId="{956FD8BD-3979-4317-9146-1451C59434F2}" destId="{3C89932C-3CF3-4F41-AC29-2275E3EDD7E6}" srcOrd="0" destOrd="0" presId="urn:microsoft.com/office/officeart/2005/8/layout/hierarchy4"/>
    <dgm:cxn modelId="{3F4F4851-4B9B-4FD3-9D04-A5C3DE3B507F}" type="presParOf" srcId="{3C89932C-3CF3-4F41-AC29-2275E3EDD7E6}" destId="{215E73C9-EAB2-4C2E-AB23-7751A6F2863B}" srcOrd="0" destOrd="0" presId="urn:microsoft.com/office/officeart/2005/8/layout/hierarchy4"/>
    <dgm:cxn modelId="{B112CBE3-7D37-4045-BE0D-DD61FDD222A9}" type="presParOf" srcId="{3C89932C-3CF3-4F41-AC29-2275E3EDD7E6}" destId="{B735D438-788D-4317-ABDF-C4B1334AF3C2}" srcOrd="1" destOrd="0" presId="urn:microsoft.com/office/officeart/2005/8/layout/hierarchy4"/>
    <dgm:cxn modelId="{2EB714AB-4AA0-417E-AEE5-7119A1F2FC16}" type="presParOf" srcId="{956FD8BD-3979-4317-9146-1451C59434F2}" destId="{10C713B7-94C0-4107-9B6D-754BB25BF09E}" srcOrd="1" destOrd="0" presId="urn:microsoft.com/office/officeart/2005/8/layout/hierarchy4"/>
    <dgm:cxn modelId="{01F912E4-A4BF-414F-9CC9-539EFD9E26B6}" type="presParOf" srcId="{956FD8BD-3979-4317-9146-1451C59434F2}" destId="{2989C6AB-4C16-4CF4-8FB0-C267C1D60FC9}" srcOrd="2" destOrd="0" presId="urn:microsoft.com/office/officeart/2005/8/layout/hierarchy4"/>
    <dgm:cxn modelId="{B803492C-BBCA-4CD6-950A-9AD398CD5E69}" type="presParOf" srcId="{2989C6AB-4C16-4CF4-8FB0-C267C1D60FC9}" destId="{63DC8283-E1DA-4107-B8E5-390C64878AFE}" srcOrd="0" destOrd="0" presId="urn:microsoft.com/office/officeart/2005/8/layout/hierarchy4"/>
    <dgm:cxn modelId="{5E89F8B9-B195-4C6C-BC82-3E5F9D4B7DC5}" type="presParOf" srcId="{2989C6AB-4C16-4CF4-8FB0-C267C1D60FC9}" destId="{11367E56-7F1A-41C0-BDAB-CA1A529DA62E}" srcOrd="1" destOrd="0" presId="urn:microsoft.com/office/officeart/2005/8/layout/hierarchy4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3593D08-4A58-423D-9FAE-002933ABA961}" type="doc">
      <dgm:prSet loTypeId="urn:microsoft.com/office/officeart/2005/8/layout/lProcess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306AB4-5439-44F7-A9A6-772E42AC1C01}">
      <dgm:prSet phldrT="[Текст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/>
            <a:t>Однопартийная</a:t>
          </a:r>
          <a:endParaRPr lang="ru-RU" dirty="0"/>
        </a:p>
      </dgm:t>
    </dgm:pt>
    <dgm:pt modelId="{9D907C83-4BD0-4DE4-91E5-5320B64BAD20}" type="parTrans" cxnId="{7EFC6529-820A-4939-87AF-7846F230BFAE}">
      <dgm:prSet/>
      <dgm:spPr/>
      <dgm:t>
        <a:bodyPr/>
        <a:lstStyle/>
        <a:p>
          <a:endParaRPr lang="ru-RU"/>
        </a:p>
      </dgm:t>
    </dgm:pt>
    <dgm:pt modelId="{904F13CB-CAD5-4BEA-ACD1-8C601A8F6279}" type="sibTrans" cxnId="{7EFC6529-820A-4939-87AF-7846F230BFAE}">
      <dgm:prSet/>
      <dgm:spPr/>
      <dgm:t>
        <a:bodyPr/>
        <a:lstStyle/>
        <a:p>
          <a:endParaRPr lang="ru-RU"/>
        </a:p>
      </dgm:t>
    </dgm:pt>
    <dgm:pt modelId="{F880D1A3-BA78-4A21-AF88-75CE7F62BF50}">
      <dgm:prSet phldrT="[Текст]" custT="1"/>
      <dgm:spPr>
        <a:gradFill rotWithShape="0">
          <a:gsLst>
            <a:gs pos="0">
              <a:srgbClr val="0070C0">
                <a:alpha val="17000"/>
              </a:srgb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sz="1400" baseline="0" dirty="0" smtClean="0"/>
            <a:t>Власть осуществляет одна партия</a:t>
          </a:r>
          <a:endParaRPr lang="ru-RU" sz="1400" baseline="0" dirty="0"/>
        </a:p>
      </dgm:t>
    </dgm:pt>
    <dgm:pt modelId="{9802F001-0D08-411A-B8CB-732645F46EF1}" type="parTrans" cxnId="{5D2B4EF2-976C-40EF-B1FC-3DF0456997F2}">
      <dgm:prSet/>
      <dgm:spPr/>
      <dgm:t>
        <a:bodyPr/>
        <a:lstStyle/>
        <a:p>
          <a:endParaRPr lang="ru-RU"/>
        </a:p>
      </dgm:t>
    </dgm:pt>
    <dgm:pt modelId="{5FEEC295-DD25-4059-9355-FB62029CFA38}" type="sibTrans" cxnId="{5D2B4EF2-976C-40EF-B1FC-3DF0456997F2}">
      <dgm:prSet/>
      <dgm:spPr/>
      <dgm:t>
        <a:bodyPr/>
        <a:lstStyle/>
        <a:p>
          <a:endParaRPr lang="ru-RU"/>
        </a:p>
      </dgm:t>
    </dgm:pt>
    <dgm:pt modelId="{EDD956B4-6F26-4458-8C19-E1776D1EAECC}">
      <dgm:prSet phldrT="[Текст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sz="1200" dirty="0" smtClean="0"/>
            <a:t>СССР, КУБА,ИНДИЯ, ЯПОНИЯ, КНР, КНДР,</a:t>
          </a:r>
        </a:p>
        <a:p>
          <a:endParaRPr lang="ru-RU" sz="1000" dirty="0"/>
        </a:p>
      </dgm:t>
    </dgm:pt>
    <dgm:pt modelId="{791A2BCD-F081-4A2B-A113-BF57B2ECB850}" type="parTrans" cxnId="{9D7F03E0-F1CB-4D0B-8DA4-188056C4672B}">
      <dgm:prSet/>
      <dgm:spPr/>
      <dgm:t>
        <a:bodyPr/>
        <a:lstStyle/>
        <a:p>
          <a:endParaRPr lang="ru-RU"/>
        </a:p>
      </dgm:t>
    </dgm:pt>
    <dgm:pt modelId="{8088105F-69B7-4C60-A1E0-E1FE78EDF351}" type="sibTrans" cxnId="{9D7F03E0-F1CB-4D0B-8DA4-188056C4672B}">
      <dgm:prSet/>
      <dgm:spPr/>
      <dgm:t>
        <a:bodyPr/>
        <a:lstStyle/>
        <a:p>
          <a:endParaRPr lang="ru-RU"/>
        </a:p>
      </dgm:t>
    </dgm:pt>
    <dgm:pt modelId="{32BFB30C-E40B-4455-8A16-68DD5CC1FF43}">
      <dgm:prSet phldrT="[Текст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sz="1800" dirty="0" smtClean="0"/>
            <a:t>Двух партийная</a:t>
          </a:r>
        </a:p>
        <a:p>
          <a:r>
            <a:rPr lang="ru-RU" sz="1800" dirty="0" smtClean="0"/>
            <a:t>(бинарная)</a:t>
          </a:r>
          <a:endParaRPr lang="ru-RU" sz="1800" dirty="0"/>
        </a:p>
      </dgm:t>
    </dgm:pt>
    <dgm:pt modelId="{CD850B14-67AA-4610-AA54-B233D6E1EB6E}" type="parTrans" cxnId="{ED6735A9-5337-4D78-90D3-125ADE3795F0}">
      <dgm:prSet/>
      <dgm:spPr/>
      <dgm:t>
        <a:bodyPr/>
        <a:lstStyle/>
        <a:p>
          <a:endParaRPr lang="ru-RU"/>
        </a:p>
      </dgm:t>
    </dgm:pt>
    <dgm:pt modelId="{10200567-1A31-4937-9FE5-0660A27461B1}" type="sibTrans" cxnId="{ED6735A9-5337-4D78-90D3-125ADE3795F0}">
      <dgm:prSet/>
      <dgm:spPr/>
      <dgm:t>
        <a:bodyPr/>
        <a:lstStyle/>
        <a:p>
          <a:endParaRPr lang="ru-RU"/>
        </a:p>
      </dgm:t>
    </dgm:pt>
    <dgm:pt modelId="{E055C252-C502-4690-9B34-3D7B1329E62C}">
      <dgm:prSet phldrT="[Текст]" custT="1"/>
      <dgm:spPr>
        <a:gradFill rotWithShape="0">
          <a:gsLst>
            <a:gs pos="0">
              <a:srgbClr val="0070C0">
                <a:alpha val="17000"/>
              </a:srgb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sz="1400" dirty="0" smtClean="0"/>
            <a:t>У власти одна из двух больших партий</a:t>
          </a:r>
          <a:endParaRPr lang="ru-RU" sz="1400" dirty="0"/>
        </a:p>
      </dgm:t>
    </dgm:pt>
    <dgm:pt modelId="{92B1A8F6-5803-4C22-8D62-5AE86B23D743}" type="parTrans" cxnId="{98B17AB4-35EA-429E-982E-42C9FF23E429}">
      <dgm:prSet/>
      <dgm:spPr/>
      <dgm:t>
        <a:bodyPr/>
        <a:lstStyle/>
        <a:p>
          <a:endParaRPr lang="ru-RU"/>
        </a:p>
      </dgm:t>
    </dgm:pt>
    <dgm:pt modelId="{9833B346-2098-494A-9AFE-A99DA56938D6}" type="sibTrans" cxnId="{98B17AB4-35EA-429E-982E-42C9FF23E429}">
      <dgm:prSet/>
      <dgm:spPr/>
      <dgm:t>
        <a:bodyPr/>
        <a:lstStyle/>
        <a:p>
          <a:endParaRPr lang="ru-RU"/>
        </a:p>
      </dgm:t>
    </dgm:pt>
    <dgm:pt modelId="{4BB652BF-F28A-4BC1-AFDD-986EF0F41831}">
      <dgm:prSet phldrT="[Текст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sz="1200" dirty="0" smtClean="0"/>
            <a:t>США (демократы и республиканцы), ВЕЛИКОБРИТАНИЯ (лейбористы и консерваторы)</a:t>
          </a:r>
          <a:endParaRPr lang="ru-RU" sz="1200" dirty="0"/>
        </a:p>
      </dgm:t>
    </dgm:pt>
    <dgm:pt modelId="{118AA57F-796E-463F-BEAE-2D77F70428F7}" type="parTrans" cxnId="{EB11A834-1234-47CD-B70E-8D9BA5F9F12E}">
      <dgm:prSet/>
      <dgm:spPr/>
      <dgm:t>
        <a:bodyPr/>
        <a:lstStyle/>
        <a:p>
          <a:endParaRPr lang="ru-RU"/>
        </a:p>
      </dgm:t>
    </dgm:pt>
    <dgm:pt modelId="{D954E28F-2EDD-47E3-ADE8-7898F3D5F7CF}" type="sibTrans" cxnId="{EB11A834-1234-47CD-B70E-8D9BA5F9F12E}">
      <dgm:prSet/>
      <dgm:spPr/>
      <dgm:t>
        <a:bodyPr/>
        <a:lstStyle/>
        <a:p>
          <a:endParaRPr lang="ru-RU"/>
        </a:p>
      </dgm:t>
    </dgm:pt>
    <dgm:pt modelId="{7C18018E-ECDD-41FE-AD72-1663329CBA1A}">
      <dgm:prSet phldrT="[Текст]" custT="1"/>
      <dgm:spPr>
        <a:gradFill rotWithShape="0">
          <a:gsLst>
            <a:gs pos="0">
              <a:srgbClr val="0070C0">
                <a:alpha val="17000"/>
              </a:srgb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sz="1400" dirty="0" smtClean="0"/>
            <a:t>Несколько</a:t>
          </a:r>
          <a:r>
            <a:rPr lang="en-US" sz="1400" dirty="0" smtClean="0"/>
            <a:t> </a:t>
          </a:r>
          <a:r>
            <a:rPr lang="ru-RU" sz="1400" dirty="0" smtClean="0"/>
            <a:t>влиятельных партий борются</a:t>
          </a:r>
          <a:r>
            <a:rPr lang="en-US" sz="1400" dirty="0" smtClean="0"/>
            <a:t> </a:t>
          </a:r>
          <a:r>
            <a:rPr lang="ru-RU" sz="1400" dirty="0" smtClean="0"/>
            <a:t>за власть</a:t>
          </a:r>
          <a:endParaRPr lang="ru-RU" sz="1400" dirty="0"/>
        </a:p>
      </dgm:t>
    </dgm:pt>
    <dgm:pt modelId="{0030B46D-64E2-4B57-822F-EA2367A01FF9}" type="parTrans" cxnId="{9D196B64-46A2-4AD3-AF8C-762A57F31CD8}">
      <dgm:prSet/>
      <dgm:spPr/>
      <dgm:t>
        <a:bodyPr/>
        <a:lstStyle/>
        <a:p>
          <a:endParaRPr lang="ru-RU"/>
        </a:p>
      </dgm:t>
    </dgm:pt>
    <dgm:pt modelId="{E4781383-B6D8-4A0C-A4C6-45013AA482F7}" type="sibTrans" cxnId="{9D196B64-46A2-4AD3-AF8C-762A57F31CD8}">
      <dgm:prSet/>
      <dgm:spPr/>
      <dgm:t>
        <a:bodyPr/>
        <a:lstStyle/>
        <a:p>
          <a:endParaRPr lang="ru-RU"/>
        </a:p>
      </dgm:t>
    </dgm:pt>
    <dgm:pt modelId="{C5E10788-C536-41D5-8BCE-CAAB87C1297C}">
      <dgm:prSet phldrT="[Текст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sz="1200" dirty="0" smtClean="0"/>
            <a:t>ФРАНЦИЯ, ИТАЛИЯ, ИСПАНИЯ, ИЗРАИЛЬ.ШВЕЦИЯ.</a:t>
          </a:r>
          <a:endParaRPr lang="ru-RU" sz="1200" dirty="0"/>
        </a:p>
      </dgm:t>
    </dgm:pt>
    <dgm:pt modelId="{40FE4D38-C0A5-411F-94EB-37A555D883B8}" type="parTrans" cxnId="{7979B216-9F66-490E-A4D5-72CC58FD075A}">
      <dgm:prSet/>
      <dgm:spPr/>
      <dgm:t>
        <a:bodyPr/>
        <a:lstStyle/>
        <a:p>
          <a:endParaRPr lang="ru-RU"/>
        </a:p>
      </dgm:t>
    </dgm:pt>
    <dgm:pt modelId="{20A7AC2A-1B75-4F94-98EC-4D68D2C47354}" type="sibTrans" cxnId="{7979B216-9F66-490E-A4D5-72CC58FD075A}">
      <dgm:prSet/>
      <dgm:spPr/>
      <dgm:t>
        <a:bodyPr/>
        <a:lstStyle/>
        <a:p>
          <a:endParaRPr lang="ru-RU"/>
        </a:p>
      </dgm:t>
    </dgm:pt>
    <dgm:pt modelId="{7FD9C462-DE00-4F8B-9C4E-68EB24EFCB86}">
      <dgm:prSet phldrT="[Текст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ru-RU" sz="1800" dirty="0" smtClean="0"/>
            <a:t>Два с половиной </a:t>
          </a:r>
        </a:p>
        <a:p>
          <a:r>
            <a:rPr lang="ru-RU" sz="1800" dirty="0" smtClean="0"/>
            <a:t>(«два с плюсом»)</a:t>
          </a:r>
          <a:endParaRPr lang="ru-RU" sz="1800" dirty="0"/>
        </a:p>
      </dgm:t>
    </dgm:pt>
    <dgm:pt modelId="{AF7B0F02-21CA-41AC-BA45-D5392CB96E66}" type="parTrans" cxnId="{5D92501B-01C5-4710-BD5A-8DC28BE285A1}">
      <dgm:prSet/>
      <dgm:spPr/>
      <dgm:t>
        <a:bodyPr/>
        <a:lstStyle/>
        <a:p>
          <a:endParaRPr lang="ru-RU"/>
        </a:p>
      </dgm:t>
    </dgm:pt>
    <dgm:pt modelId="{7B949617-F5BC-40D4-8CC8-F3F843235528}" type="sibTrans" cxnId="{5D92501B-01C5-4710-BD5A-8DC28BE285A1}">
      <dgm:prSet/>
      <dgm:spPr/>
      <dgm:t>
        <a:bodyPr/>
        <a:lstStyle/>
        <a:p>
          <a:endParaRPr lang="ru-RU"/>
        </a:p>
      </dgm:t>
    </dgm:pt>
    <dgm:pt modelId="{65D856DD-A3F4-47FF-AE64-9E2EB77FE49A}">
      <dgm:prSet phldrT="[Текст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ru-RU" sz="1800" dirty="0" smtClean="0"/>
            <a:t>Многопартийная</a:t>
          </a:r>
        </a:p>
        <a:p>
          <a:r>
            <a:rPr lang="ru-RU" sz="1800" dirty="0" smtClean="0"/>
            <a:t>(</a:t>
          </a:r>
          <a:r>
            <a:rPr lang="ru-RU" sz="1800" dirty="0" err="1" smtClean="0"/>
            <a:t>полипартийная</a:t>
          </a:r>
          <a:r>
            <a:rPr lang="ru-RU" sz="1800" dirty="0" smtClean="0"/>
            <a:t>)</a:t>
          </a:r>
          <a:endParaRPr lang="ru-RU" sz="1800" dirty="0"/>
        </a:p>
      </dgm:t>
    </dgm:pt>
    <dgm:pt modelId="{EC07CA56-AE98-466D-A037-6E196D34C3D9}" type="parTrans" cxnId="{F62E1CA0-47D3-4578-B532-29B5A3DD407C}">
      <dgm:prSet/>
      <dgm:spPr/>
      <dgm:t>
        <a:bodyPr/>
        <a:lstStyle/>
        <a:p>
          <a:endParaRPr lang="ru-RU"/>
        </a:p>
      </dgm:t>
    </dgm:pt>
    <dgm:pt modelId="{85CE2A5C-4EB0-40D0-9B81-BCDCDEE8FA2A}" type="sibTrans" cxnId="{F62E1CA0-47D3-4578-B532-29B5A3DD407C}">
      <dgm:prSet/>
      <dgm:spPr/>
      <dgm:t>
        <a:bodyPr/>
        <a:lstStyle/>
        <a:p>
          <a:endParaRPr lang="ru-RU"/>
        </a:p>
      </dgm:t>
    </dgm:pt>
    <dgm:pt modelId="{A2FDA446-DD3B-4C39-953D-2A197BDE8669}">
      <dgm:prSet custT="1"/>
      <dgm:spPr>
        <a:gradFill rotWithShape="0">
          <a:gsLst>
            <a:gs pos="0">
              <a:srgbClr val="0070C0">
                <a:alpha val="17000"/>
              </a:srgb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sz="1400" dirty="0" smtClean="0"/>
            <a:t>Рядом с двумя традиционными партиями у власти находится третья</a:t>
          </a:r>
          <a:endParaRPr lang="ru-RU" sz="1400" dirty="0"/>
        </a:p>
      </dgm:t>
    </dgm:pt>
    <dgm:pt modelId="{2172A7CD-33AE-4DC1-9200-96E3C3027F7C}" type="parTrans" cxnId="{758B710E-A3AE-463B-B8FC-55BD3D1B119A}">
      <dgm:prSet/>
      <dgm:spPr/>
      <dgm:t>
        <a:bodyPr/>
        <a:lstStyle/>
        <a:p>
          <a:endParaRPr lang="ru-RU"/>
        </a:p>
      </dgm:t>
    </dgm:pt>
    <dgm:pt modelId="{5C367DFF-60DB-4B2E-93ED-EBCD4C76CD0D}" type="sibTrans" cxnId="{758B710E-A3AE-463B-B8FC-55BD3D1B119A}">
      <dgm:prSet/>
      <dgm:spPr/>
      <dgm:t>
        <a:bodyPr/>
        <a:lstStyle/>
        <a:p>
          <a:endParaRPr lang="ru-RU"/>
        </a:p>
      </dgm:t>
    </dgm:pt>
    <dgm:pt modelId="{22B3BD4B-BC77-4F43-9FE3-C71C72AD4F65}">
      <dgm:prSet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sz="1200" dirty="0" smtClean="0"/>
            <a:t>ГЕРМАНИЯ (ХДС/ХСС + </a:t>
          </a:r>
          <a:r>
            <a:rPr lang="ru-RU" sz="1200" dirty="0" err="1" smtClean="0"/>
            <a:t>СвДП</a:t>
          </a:r>
          <a:r>
            <a:rPr lang="ru-RU" sz="1200" dirty="0" smtClean="0"/>
            <a:t>. СДПГ + </a:t>
          </a:r>
          <a:r>
            <a:rPr lang="ru-RU" sz="1200" dirty="0" err="1" smtClean="0"/>
            <a:t>СвДП</a:t>
          </a:r>
          <a:endParaRPr lang="ru-RU" sz="1200" dirty="0"/>
        </a:p>
      </dgm:t>
    </dgm:pt>
    <dgm:pt modelId="{4D9895BC-4545-400E-90D0-A0C3A8F6F241}" type="parTrans" cxnId="{A817E8E2-D36A-4DE4-ADB0-03937DE1AE40}">
      <dgm:prSet/>
      <dgm:spPr/>
      <dgm:t>
        <a:bodyPr/>
        <a:lstStyle/>
        <a:p>
          <a:endParaRPr lang="ru-RU"/>
        </a:p>
      </dgm:t>
    </dgm:pt>
    <dgm:pt modelId="{AA23F150-CEAF-43F9-B98B-C99A6553B9C3}" type="sibTrans" cxnId="{A817E8E2-D36A-4DE4-ADB0-03937DE1AE40}">
      <dgm:prSet/>
      <dgm:spPr/>
      <dgm:t>
        <a:bodyPr/>
        <a:lstStyle/>
        <a:p>
          <a:endParaRPr lang="ru-RU"/>
        </a:p>
      </dgm:t>
    </dgm:pt>
    <dgm:pt modelId="{2070608C-05FB-46CD-99F0-82887A09AA57}" type="pres">
      <dgm:prSet presAssocID="{53593D08-4A58-423D-9FAE-002933ABA96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2A06A9-40D0-42CE-8CC2-90D4A8F17B79}" type="pres">
      <dgm:prSet presAssocID="{85306AB4-5439-44F7-A9A6-772E42AC1C01}" presName="compNode" presStyleCnt="0"/>
      <dgm:spPr/>
    </dgm:pt>
    <dgm:pt modelId="{D28EEE28-E7DD-4181-9827-685D94DFD15C}" type="pres">
      <dgm:prSet presAssocID="{85306AB4-5439-44F7-A9A6-772E42AC1C01}" presName="aNode" presStyleLbl="bgShp" presStyleIdx="0" presStyleCnt="4"/>
      <dgm:spPr/>
      <dgm:t>
        <a:bodyPr/>
        <a:lstStyle/>
        <a:p>
          <a:endParaRPr lang="ru-RU"/>
        </a:p>
      </dgm:t>
    </dgm:pt>
    <dgm:pt modelId="{6A042E90-513D-49FF-BF6D-EE6765B9A7CC}" type="pres">
      <dgm:prSet presAssocID="{85306AB4-5439-44F7-A9A6-772E42AC1C01}" presName="textNode" presStyleLbl="bgShp" presStyleIdx="0" presStyleCnt="4"/>
      <dgm:spPr/>
      <dgm:t>
        <a:bodyPr/>
        <a:lstStyle/>
        <a:p>
          <a:endParaRPr lang="ru-RU"/>
        </a:p>
      </dgm:t>
    </dgm:pt>
    <dgm:pt modelId="{FEDE1FFE-D0F6-4420-BE2A-CC1A21FA32E9}" type="pres">
      <dgm:prSet presAssocID="{85306AB4-5439-44F7-A9A6-772E42AC1C01}" presName="compChildNode" presStyleCnt="0"/>
      <dgm:spPr/>
    </dgm:pt>
    <dgm:pt modelId="{1C4EFC5C-B60B-495D-895B-3005C7A6516B}" type="pres">
      <dgm:prSet presAssocID="{85306AB4-5439-44F7-A9A6-772E42AC1C01}" presName="theInnerList" presStyleCnt="0"/>
      <dgm:spPr/>
    </dgm:pt>
    <dgm:pt modelId="{DBA1A5C2-2F7F-4631-9082-9A0ACDB4CFFF}" type="pres">
      <dgm:prSet presAssocID="{F880D1A3-BA78-4A21-AF88-75CE7F62BF50}" presName="childNode" presStyleLbl="node1" presStyleIdx="0" presStyleCnt="8" custScaleX="106848" custScaleY="79945" custLinFactNeighborX="-1807" custLinFactNeighborY="-789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16ED34-D1F1-49DD-BB19-B02213FD238F}" type="pres">
      <dgm:prSet presAssocID="{F880D1A3-BA78-4A21-AF88-75CE7F62BF50}" presName="aSpace2" presStyleCnt="0"/>
      <dgm:spPr/>
    </dgm:pt>
    <dgm:pt modelId="{B09DC6A7-ABA2-4BE5-8BC4-BA9B05DB829A}" type="pres">
      <dgm:prSet presAssocID="{EDD956B4-6F26-4458-8C19-E1776D1EAECC}" presName="childNode" presStyleLbl="node1" presStyleIdx="1" presStyleCnt="8" custScaleX="129405" custScaleY="58632" custLinFactY="-82" custLinFactNeighborX="-4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6326AD-320E-4108-9249-040C673B30BE}" type="pres">
      <dgm:prSet presAssocID="{85306AB4-5439-44F7-A9A6-772E42AC1C01}" presName="aSpace" presStyleCnt="0"/>
      <dgm:spPr/>
    </dgm:pt>
    <dgm:pt modelId="{93346526-D1AA-439D-A261-078DBD3766EC}" type="pres">
      <dgm:prSet presAssocID="{32BFB30C-E40B-4455-8A16-68DD5CC1FF43}" presName="compNode" presStyleCnt="0"/>
      <dgm:spPr/>
    </dgm:pt>
    <dgm:pt modelId="{EB2C2F7B-1A7B-44C2-AAF5-61EFF9FF7EA4}" type="pres">
      <dgm:prSet presAssocID="{32BFB30C-E40B-4455-8A16-68DD5CC1FF43}" presName="aNode" presStyleLbl="bgShp" presStyleIdx="1" presStyleCnt="4"/>
      <dgm:spPr/>
      <dgm:t>
        <a:bodyPr/>
        <a:lstStyle/>
        <a:p>
          <a:endParaRPr lang="ru-RU"/>
        </a:p>
      </dgm:t>
    </dgm:pt>
    <dgm:pt modelId="{F30A0F6F-001D-46BE-BB2C-31433114F868}" type="pres">
      <dgm:prSet presAssocID="{32BFB30C-E40B-4455-8A16-68DD5CC1FF43}" presName="textNode" presStyleLbl="bgShp" presStyleIdx="1" presStyleCnt="4"/>
      <dgm:spPr/>
      <dgm:t>
        <a:bodyPr/>
        <a:lstStyle/>
        <a:p>
          <a:endParaRPr lang="ru-RU"/>
        </a:p>
      </dgm:t>
    </dgm:pt>
    <dgm:pt modelId="{545738F4-A57A-4805-906B-23331158F821}" type="pres">
      <dgm:prSet presAssocID="{32BFB30C-E40B-4455-8A16-68DD5CC1FF43}" presName="compChildNode" presStyleCnt="0"/>
      <dgm:spPr/>
    </dgm:pt>
    <dgm:pt modelId="{F550C823-9B6E-42B8-A142-82EDA4937FFA}" type="pres">
      <dgm:prSet presAssocID="{32BFB30C-E40B-4455-8A16-68DD5CC1FF43}" presName="theInnerList" presStyleCnt="0"/>
      <dgm:spPr/>
    </dgm:pt>
    <dgm:pt modelId="{650FDCC1-FC8E-4EB8-A592-E226A1DFF8FE}" type="pres">
      <dgm:prSet presAssocID="{E055C252-C502-4690-9B34-3D7B1329E62C}" presName="childNode" presStyleLbl="node1" presStyleIdx="2" presStyleCnt="8" custScaleX="108179" custScaleY="84131" custLinFactNeighborX="-108" custLinFactNeighborY="-868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E43DD6-EA16-478D-A457-E406EC108B84}" type="pres">
      <dgm:prSet presAssocID="{E055C252-C502-4690-9B34-3D7B1329E62C}" presName="aSpace2" presStyleCnt="0"/>
      <dgm:spPr/>
    </dgm:pt>
    <dgm:pt modelId="{86408FBE-26E9-461A-A4EC-B1F8B8530016}" type="pres">
      <dgm:prSet presAssocID="{4BB652BF-F28A-4BC1-AFDD-986EF0F41831}" presName="childNode" presStyleLbl="node1" presStyleIdx="3" presStyleCnt="8" custScaleX="119040" custScaleY="75718" custLinFactNeighborX="563" custLinFactNeighborY="-903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025FE6-29AD-4460-9FC4-74DA106A5E7C}" type="pres">
      <dgm:prSet presAssocID="{32BFB30C-E40B-4455-8A16-68DD5CC1FF43}" presName="aSpace" presStyleCnt="0"/>
      <dgm:spPr/>
    </dgm:pt>
    <dgm:pt modelId="{41BCE741-95E9-4F62-9B51-00845FBE403A}" type="pres">
      <dgm:prSet presAssocID="{7FD9C462-DE00-4F8B-9C4E-68EB24EFCB86}" presName="compNode" presStyleCnt="0"/>
      <dgm:spPr/>
    </dgm:pt>
    <dgm:pt modelId="{B726BB58-8AB8-4F1A-9123-416002C7097F}" type="pres">
      <dgm:prSet presAssocID="{7FD9C462-DE00-4F8B-9C4E-68EB24EFCB86}" presName="aNode" presStyleLbl="bgShp" presStyleIdx="2" presStyleCnt="4" custLinFactNeighborX="-1477"/>
      <dgm:spPr/>
      <dgm:t>
        <a:bodyPr/>
        <a:lstStyle/>
        <a:p>
          <a:endParaRPr lang="ru-RU"/>
        </a:p>
      </dgm:t>
    </dgm:pt>
    <dgm:pt modelId="{AF88BFBB-BCCB-46B4-96C0-023B7538BE73}" type="pres">
      <dgm:prSet presAssocID="{7FD9C462-DE00-4F8B-9C4E-68EB24EFCB86}" presName="textNode" presStyleLbl="bgShp" presStyleIdx="2" presStyleCnt="4"/>
      <dgm:spPr/>
      <dgm:t>
        <a:bodyPr/>
        <a:lstStyle/>
        <a:p>
          <a:endParaRPr lang="ru-RU"/>
        </a:p>
      </dgm:t>
    </dgm:pt>
    <dgm:pt modelId="{BED80552-FBAF-4C8C-8576-699A88D30D53}" type="pres">
      <dgm:prSet presAssocID="{7FD9C462-DE00-4F8B-9C4E-68EB24EFCB86}" presName="compChildNode" presStyleCnt="0"/>
      <dgm:spPr/>
    </dgm:pt>
    <dgm:pt modelId="{D0BE8DDA-89E7-4ED4-9D04-3768206873E5}" type="pres">
      <dgm:prSet presAssocID="{7FD9C462-DE00-4F8B-9C4E-68EB24EFCB86}" presName="theInnerList" presStyleCnt="0"/>
      <dgm:spPr/>
    </dgm:pt>
    <dgm:pt modelId="{354EA1F3-22C6-4274-999E-E5E01FEEE541}" type="pres">
      <dgm:prSet presAssocID="{A2FDA446-DD3B-4C39-953D-2A197BDE8669}" presName="childNode" presStyleLbl="node1" presStyleIdx="4" presStyleCnt="8" custScaleX="110043" custScaleY="69239" custLinFactNeighborX="-266" custLinFactNeighborY="-657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F2917B-F2AF-4BD8-A182-750BE797C730}" type="pres">
      <dgm:prSet presAssocID="{A2FDA446-DD3B-4C39-953D-2A197BDE8669}" presName="aSpace2" presStyleCnt="0"/>
      <dgm:spPr/>
    </dgm:pt>
    <dgm:pt modelId="{41A880FB-2622-422E-A23B-31561857C967}" type="pres">
      <dgm:prSet presAssocID="{22B3BD4B-BC77-4F43-9FE3-C71C72AD4F65}" presName="childNode" presStyleLbl="node1" presStyleIdx="5" presStyleCnt="8" custScaleX="129631" custScaleY="56584" custLinFactNeighborX="-527" custLinFactNeighborY="-930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548F31-702D-42F4-818E-50E5ADCC837F}" type="pres">
      <dgm:prSet presAssocID="{7FD9C462-DE00-4F8B-9C4E-68EB24EFCB86}" presName="aSpace" presStyleCnt="0"/>
      <dgm:spPr/>
    </dgm:pt>
    <dgm:pt modelId="{24D78DB3-343C-4492-BE35-1B38CA892504}" type="pres">
      <dgm:prSet presAssocID="{65D856DD-A3F4-47FF-AE64-9E2EB77FE49A}" presName="compNode" presStyleCnt="0"/>
      <dgm:spPr/>
    </dgm:pt>
    <dgm:pt modelId="{0E304EA2-A0E9-43C9-BDCA-680B107C2F1C}" type="pres">
      <dgm:prSet presAssocID="{65D856DD-A3F4-47FF-AE64-9E2EB77FE49A}" presName="aNode" presStyleLbl="bgShp" presStyleIdx="3" presStyleCnt="4" custLinFactNeighborX="-4438" custLinFactNeighborY="-1758"/>
      <dgm:spPr/>
      <dgm:t>
        <a:bodyPr/>
        <a:lstStyle/>
        <a:p>
          <a:endParaRPr lang="ru-RU"/>
        </a:p>
      </dgm:t>
    </dgm:pt>
    <dgm:pt modelId="{06C9F560-2163-4E70-9223-3EB6BC0360E5}" type="pres">
      <dgm:prSet presAssocID="{65D856DD-A3F4-47FF-AE64-9E2EB77FE49A}" presName="textNode" presStyleLbl="bgShp" presStyleIdx="3" presStyleCnt="4"/>
      <dgm:spPr/>
      <dgm:t>
        <a:bodyPr/>
        <a:lstStyle/>
        <a:p>
          <a:endParaRPr lang="ru-RU"/>
        </a:p>
      </dgm:t>
    </dgm:pt>
    <dgm:pt modelId="{4E180093-0839-4D50-B361-BECDCC9F39D8}" type="pres">
      <dgm:prSet presAssocID="{65D856DD-A3F4-47FF-AE64-9E2EB77FE49A}" presName="compChildNode" presStyleCnt="0"/>
      <dgm:spPr/>
    </dgm:pt>
    <dgm:pt modelId="{C20047D7-86DA-4701-A1A1-B13A8BB63330}" type="pres">
      <dgm:prSet presAssocID="{65D856DD-A3F4-47FF-AE64-9E2EB77FE49A}" presName="theInnerList" presStyleCnt="0"/>
      <dgm:spPr/>
    </dgm:pt>
    <dgm:pt modelId="{A0329552-BA22-4BBF-98A5-4DFA349FAAAE}" type="pres">
      <dgm:prSet presAssocID="{7C18018E-ECDD-41FE-AD72-1663329CBA1A}" presName="childNode" presStyleLbl="node1" presStyleIdx="6" presStyleCnt="8" custScaleX="109448" custScaleY="125978" custLinFactY="-5211" custLinFactNeighborX="-637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313BAF-457B-49D1-A5BE-AAF555B40893}" type="pres">
      <dgm:prSet presAssocID="{7C18018E-ECDD-41FE-AD72-1663329CBA1A}" presName="aSpace2" presStyleCnt="0"/>
      <dgm:spPr/>
    </dgm:pt>
    <dgm:pt modelId="{195F70C9-5332-447A-85DB-2122768DCAFF}" type="pres">
      <dgm:prSet presAssocID="{C5E10788-C536-41D5-8BCE-CAAB87C1297C}" presName="childNode" presStyleLbl="node1" presStyleIdx="7" presStyleCnt="8" custScaleX="121413" custScaleY="98430" custLinFactNeighborX="-6377" custLinFactNeighborY="-822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FC6529-820A-4939-87AF-7846F230BFAE}" srcId="{53593D08-4A58-423D-9FAE-002933ABA961}" destId="{85306AB4-5439-44F7-A9A6-772E42AC1C01}" srcOrd="0" destOrd="0" parTransId="{9D907C83-4BD0-4DE4-91E5-5320B64BAD20}" sibTransId="{904F13CB-CAD5-4BEA-ACD1-8C601A8F6279}"/>
    <dgm:cxn modelId="{9D7F03E0-F1CB-4D0B-8DA4-188056C4672B}" srcId="{85306AB4-5439-44F7-A9A6-772E42AC1C01}" destId="{EDD956B4-6F26-4458-8C19-E1776D1EAECC}" srcOrd="1" destOrd="0" parTransId="{791A2BCD-F081-4A2B-A113-BF57B2ECB850}" sibTransId="{8088105F-69B7-4C60-A1E0-E1FE78EDF351}"/>
    <dgm:cxn modelId="{CEF53076-04FB-45B8-AAD3-4A5B027776BD}" type="presOf" srcId="{C5E10788-C536-41D5-8BCE-CAAB87C1297C}" destId="{195F70C9-5332-447A-85DB-2122768DCAFF}" srcOrd="0" destOrd="0" presId="urn:microsoft.com/office/officeart/2005/8/layout/lProcess2"/>
    <dgm:cxn modelId="{14609243-666F-479F-B636-53A475994036}" type="presOf" srcId="{53593D08-4A58-423D-9FAE-002933ABA961}" destId="{2070608C-05FB-46CD-99F0-82887A09AA57}" srcOrd="0" destOrd="0" presId="urn:microsoft.com/office/officeart/2005/8/layout/lProcess2"/>
    <dgm:cxn modelId="{EB11A834-1234-47CD-B70E-8D9BA5F9F12E}" srcId="{32BFB30C-E40B-4455-8A16-68DD5CC1FF43}" destId="{4BB652BF-F28A-4BC1-AFDD-986EF0F41831}" srcOrd="1" destOrd="0" parTransId="{118AA57F-796E-463F-BEAE-2D77F70428F7}" sibTransId="{D954E28F-2EDD-47E3-ADE8-7898F3D5F7CF}"/>
    <dgm:cxn modelId="{3B28381A-1B60-4D42-94CD-3F4CF17F4623}" type="presOf" srcId="{F880D1A3-BA78-4A21-AF88-75CE7F62BF50}" destId="{DBA1A5C2-2F7F-4631-9082-9A0ACDB4CFFF}" srcOrd="0" destOrd="0" presId="urn:microsoft.com/office/officeart/2005/8/layout/lProcess2"/>
    <dgm:cxn modelId="{8F374CEA-E6AB-4073-A022-609A9C02F15E}" type="presOf" srcId="{7C18018E-ECDD-41FE-AD72-1663329CBA1A}" destId="{A0329552-BA22-4BBF-98A5-4DFA349FAAAE}" srcOrd="0" destOrd="0" presId="urn:microsoft.com/office/officeart/2005/8/layout/lProcess2"/>
    <dgm:cxn modelId="{A0337748-68D4-4B0E-ADB6-C908BF88A118}" type="presOf" srcId="{85306AB4-5439-44F7-A9A6-772E42AC1C01}" destId="{6A042E90-513D-49FF-BF6D-EE6765B9A7CC}" srcOrd="1" destOrd="0" presId="urn:microsoft.com/office/officeart/2005/8/layout/lProcess2"/>
    <dgm:cxn modelId="{82BF76A6-E34B-40FA-A742-76B2603BC335}" type="presOf" srcId="{32BFB30C-E40B-4455-8A16-68DD5CC1FF43}" destId="{F30A0F6F-001D-46BE-BB2C-31433114F868}" srcOrd="1" destOrd="0" presId="urn:microsoft.com/office/officeart/2005/8/layout/lProcess2"/>
    <dgm:cxn modelId="{5D92501B-01C5-4710-BD5A-8DC28BE285A1}" srcId="{53593D08-4A58-423D-9FAE-002933ABA961}" destId="{7FD9C462-DE00-4F8B-9C4E-68EB24EFCB86}" srcOrd="2" destOrd="0" parTransId="{AF7B0F02-21CA-41AC-BA45-D5392CB96E66}" sibTransId="{7B949617-F5BC-40D4-8CC8-F3F843235528}"/>
    <dgm:cxn modelId="{2641E724-CBE1-4274-BF26-39E0FBF86D21}" type="presOf" srcId="{22B3BD4B-BC77-4F43-9FE3-C71C72AD4F65}" destId="{41A880FB-2622-422E-A23B-31561857C967}" srcOrd="0" destOrd="0" presId="urn:microsoft.com/office/officeart/2005/8/layout/lProcess2"/>
    <dgm:cxn modelId="{91237BC7-C6EA-4819-B5F0-4E94BED0789E}" type="presOf" srcId="{65D856DD-A3F4-47FF-AE64-9E2EB77FE49A}" destId="{0E304EA2-A0E9-43C9-BDCA-680B107C2F1C}" srcOrd="0" destOrd="0" presId="urn:microsoft.com/office/officeart/2005/8/layout/lProcess2"/>
    <dgm:cxn modelId="{F62E1CA0-47D3-4578-B532-29B5A3DD407C}" srcId="{53593D08-4A58-423D-9FAE-002933ABA961}" destId="{65D856DD-A3F4-47FF-AE64-9E2EB77FE49A}" srcOrd="3" destOrd="0" parTransId="{EC07CA56-AE98-466D-A037-6E196D34C3D9}" sibTransId="{85CE2A5C-4EB0-40D0-9B81-BCDCDEE8FA2A}"/>
    <dgm:cxn modelId="{99883A54-1417-4471-830E-AF715DA2DB0B}" type="presOf" srcId="{E055C252-C502-4690-9B34-3D7B1329E62C}" destId="{650FDCC1-FC8E-4EB8-A592-E226A1DFF8FE}" srcOrd="0" destOrd="0" presId="urn:microsoft.com/office/officeart/2005/8/layout/lProcess2"/>
    <dgm:cxn modelId="{9D196B64-46A2-4AD3-AF8C-762A57F31CD8}" srcId="{65D856DD-A3F4-47FF-AE64-9E2EB77FE49A}" destId="{7C18018E-ECDD-41FE-AD72-1663329CBA1A}" srcOrd="0" destOrd="0" parTransId="{0030B46D-64E2-4B57-822F-EA2367A01FF9}" sibTransId="{E4781383-B6D8-4A0C-A4C6-45013AA482F7}"/>
    <dgm:cxn modelId="{A87A1671-B12F-48E8-A966-A31038AC45F7}" type="presOf" srcId="{7FD9C462-DE00-4F8B-9C4E-68EB24EFCB86}" destId="{AF88BFBB-BCCB-46B4-96C0-023B7538BE73}" srcOrd="1" destOrd="0" presId="urn:microsoft.com/office/officeart/2005/8/layout/lProcess2"/>
    <dgm:cxn modelId="{470EFA4A-EC12-4D2C-9ED9-FB144DEBE2D8}" type="presOf" srcId="{7FD9C462-DE00-4F8B-9C4E-68EB24EFCB86}" destId="{B726BB58-8AB8-4F1A-9123-416002C7097F}" srcOrd="0" destOrd="0" presId="urn:microsoft.com/office/officeart/2005/8/layout/lProcess2"/>
    <dgm:cxn modelId="{1EA316D3-691B-468B-940B-3804BCCD9E3F}" type="presOf" srcId="{4BB652BF-F28A-4BC1-AFDD-986EF0F41831}" destId="{86408FBE-26E9-461A-A4EC-B1F8B8530016}" srcOrd="0" destOrd="0" presId="urn:microsoft.com/office/officeart/2005/8/layout/lProcess2"/>
    <dgm:cxn modelId="{98B17AB4-35EA-429E-982E-42C9FF23E429}" srcId="{32BFB30C-E40B-4455-8A16-68DD5CC1FF43}" destId="{E055C252-C502-4690-9B34-3D7B1329E62C}" srcOrd="0" destOrd="0" parTransId="{92B1A8F6-5803-4C22-8D62-5AE86B23D743}" sibTransId="{9833B346-2098-494A-9AFE-A99DA56938D6}"/>
    <dgm:cxn modelId="{ED6735A9-5337-4D78-90D3-125ADE3795F0}" srcId="{53593D08-4A58-423D-9FAE-002933ABA961}" destId="{32BFB30C-E40B-4455-8A16-68DD5CC1FF43}" srcOrd="1" destOrd="0" parTransId="{CD850B14-67AA-4610-AA54-B233D6E1EB6E}" sibTransId="{10200567-1A31-4937-9FE5-0660A27461B1}"/>
    <dgm:cxn modelId="{7979B216-9F66-490E-A4D5-72CC58FD075A}" srcId="{65D856DD-A3F4-47FF-AE64-9E2EB77FE49A}" destId="{C5E10788-C536-41D5-8BCE-CAAB87C1297C}" srcOrd="1" destOrd="0" parTransId="{40FE4D38-C0A5-411F-94EB-37A555D883B8}" sibTransId="{20A7AC2A-1B75-4F94-98EC-4D68D2C47354}"/>
    <dgm:cxn modelId="{1E8D89D6-98C8-4D9B-9355-9705E4477C1A}" type="presOf" srcId="{85306AB4-5439-44F7-A9A6-772E42AC1C01}" destId="{D28EEE28-E7DD-4181-9827-685D94DFD15C}" srcOrd="0" destOrd="0" presId="urn:microsoft.com/office/officeart/2005/8/layout/lProcess2"/>
    <dgm:cxn modelId="{AB2D41D7-6754-4267-8EB7-5D5DFABEC3B0}" type="presOf" srcId="{32BFB30C-E40B-4455-8A16-68DD5CC1FF43}" destId="{EB2C2F7B-1A7B-44C2-AAF5-61EFF9FF7EA4}" srcOrd="0" destOrd="0" presId="urn:microsoft.com/office/officeart/2005/8/layout/lProcess2"/>
    <dgm:cxn modelId="{758B710E-A3AE-463B-B8FC-55BD3D1B119A}" srcId="{7FD9C462-DE00-4F8B-9C4E-68EB24EFCB86}" destId="{A2FDA446-DD3B-4C39-953D-2A197BDE8669}" srcOrd="0" destOrd="0" parTransId="{2172A7CD-33AE-4DC1-9200-96E3C3027F7C}" sibTransId="{5C367DFF-60DB-4B2E-93ED-EBCD4C76CD0D}"/>
    <dgm:cxn modelId="{ED827E24-F0C4-4175-9D52-172A7CD234B8}" type="presOf" srcId="{EDD956B4-6F26-4458-8C19-E1776D1EAECC}" destId="{B09DC6A7-ABA2-4BE5-8BC4-BA9B05DB829A}" srcOrd="0" destOrd="0" presId="urn:microsoft.com/office/officeart/2005/8/layout/lProcess2"/>
    <dgm:cxn modelId="{5D2B4EF2-976C-40EF-B1FC-3DF0456997F2}" srcId="{85306AB4-5439-44F7-A9A6-772E42AC1C01}" destId="{F880D1A3-BA78-4A21-AF88-75CE7F62BF50}" srcOrd="0" destOrd="0" parTransId="{9802F001-0D08-411A-B8CB-732645F46EF1}" sibTransId="{5FEEC295-DD25-4059-9355-FB62029CFA38}"/>
    <dgm:cxn modelId="{14012CB5-FA9B-47F8-B41E-3CAECE8553AA}" type="presOf" srcId="{65D856DD-A3F4-47FF-AE64-9E2EB77FE49A}" destId="{06C9F560-2163-4E70-9223-3EB6BC0360E5}" srcOrd="1" destOrd="0" presId="urn:microsoft.com/office/officeart/2005/8/layout/lProcess2"/>
    <dgm:cxn modelId="{8E96931A-B26F-4DD7-AA00-444330CE5CBD}" type="presOf" srcId="{A2FDA446-DD3B-4C39-953D-2A197BDE8669}" destId="{354EA1F3-22C6-4274-999E-E5E01FEEE541}" srcOrd="0" destOrd="0" presId="urn:microsoft.com/office/officeart/2005/8/layout/lProcess2"/>
    <dgm:cxn modelId="{A817E8E2-D36A-4DE4-ADB0-03937DE1AE40}" srcId="{7FD9C462-DE00-4F8B-9C4E-68EB24EFCB86}" destId="{22B3BD4B-BC77-4F43-9FE3-C71C72AD4F65}" srcOrd="1" destOrd="0" parTransId="{4D9895BC-4545-400E-90D0-A0C3A8F6F241}" sibTransId="{AA23F150-CEAF-43F9-B98B-C99A6553B9C3}"/>
    <dgm:cxn modelId="{21AF7B7A-D02D-479E-B3CD-AAA3CF0C116D}" type="presParOf" srcId="{2070608C-05FB-46CD-99F0-82887A09AA57}" destId="{C72A06A9-40D0-42CE-8CC2-90D4A8F17B79}" srcOrd="0" destOrd="0" presId="urn:microsoft.com/office/officeart/2005/8/layout/lProcess2"/>
    <dgm:cxn modelId="{25FB4EAA-F26D-4C91-B5F4-395F41A7453B}" type="presParOf" srcId="{C72A06A9-40D0-42CE-8CC2-90D4A8F17B79}" destId="{D28EEE28-E7DD-4181-9827-685D94DFD15C}" srcOrd="0" destOrd="0" presId="urn:microsoft.com/office/officeart/2005/8/layout/lProcess2"/>
    <dgm:cxn modelId="{1AADAAAB-E7DE-4398-8F78-726BF30EB96F}" type="presParOf" srcId="{C72A06A9-40D0-42CE-8CC2-90D4A8F17B79}" destId="{6A042E90-513D-49FF-BF6D-EE6765B9A7CC}" srcOrd="1" destOrd="0" presId="urn:microsoft.com/office/officeart/2005/8/layout/lProcess2"/>
    <dgm:cxn modelId="{60FD8098-7F3D-41A9-8EC7-CB39E23408DC}" type="presParOf" srcId="{C72A06A9-40D0-42CE-8CC2-90D4A8F17B79}" destId="{FEDE1FFE-D0F6-4420-BE2A-CC1A21FA32E9}" srcOrd="2" destOrd="0" presId="urn:microsoft.com/office/officeart/2005/8/layout/lProcess2"/>
    <dgm:cxn modelId="{185559BB-8A22-45F2-B09E-20E7DB991891}" type="presParOf" srcId="{FEDE1FFE-D0F6-4420-BE2A-CC1A21FA32E9}" destId="{1C4EFC5C-B60B-495D-895B-3005C7A6516B}" srcOrd="0" destOrd="0" presId="urn:microsoft.com/office/officeart/2005/8/layout/lProcess2"/>
    <dgm:cxn modelId="{754E0C97-91C3-4974-A3B3-36E029F95690}" type="presParOf" srcId="{1C4EFC5C-B60B-495D-895B-3005C7A6516B}" destId="{DBA1A5C2-2F7F-4631-9082-9A0ACDB4CFFF}" srcOrd="0" destOrd="0" presId="urn:microsoft.com/office/officeart/2005/8/layout/lProcess2"/>
    <dgm:cxn modelId="{E087B2AF-70FE-4E4A-BC85-7DB6FA605238}" type="presParOf" srcId="{1C4EFC5C-B60B-495D-895B-3005C7A6516B}" destId="{6C16ED34-D1F1-49DD-BB19-B02213FD238F}" srcOrd="1" destOrd="0" presId="urn:microsoft.com/office/officeart/2005/8/layout/lProcess2"/>
    <dgm:cxn modelId="{EEE0DB55-7641-4DF7-AFA1-CD9A91F97E28}" type="presParOf" srcId="{1C4EFC5C-B60B-495D-895B-3005C7A6516B}" destId="{B09DC6A7-ABA2-4BE5-8BC4-BA9B05DB829A}" srcOrd="2" destOrd="0" presId="urn:microsoft.com/office/officeart/2005/8/layout/lProcess2"/>
    <dgm:cxn modelId="{B218EFAD-B994-446C-925A-67D574426865}" type="presParOf" srcId="{2070608C-05FB-46CD-99F0-82887A09AA57}" destId="{BE6326AD-320E-4108-9249-040C673B30BE}" srcOrd="1" destOrd="0" presId="urn:microsoft.com/office/officeart/2005/8/layout/lProcess2"/>
    <dgm:cxn modelId="{FCC49E05-9B5A-45E7-9444-8D4356B6A3C8}" type="presParOf" srcId="{2070608C-05FB-46CD-99F0-82887A09AA57}" destId="{93346526-D1AA-439D-A261-078DBD3766EC}" srcOrd="2" destOrd="0" presId="urn:microsoft.com/office/officeart/2005/8/layout/lProcess2"/>
    <dgm:cxn modelId="{92C7E1D8-136A-4B6B-9E26-7CC17070D3E1}" type="presParOf" srcId="{93346526-D1AA-439D-A261-078DBD3766EC}" destId="{EB2C2F7B-1A7B-44C2-AAF5-61EFF9FF7EA4}" srcOrd="0" destOrd="0" presId="urn:microsoft.com/office/officeart/2005/8/layout/lProcess2"/>
    <dgm:cxn modelId="{98DC826E-B334-4BA0-B4C1-7EC2CB3E2C74}" type="presParOf" srcId="{93346526-D1AA-439D-A261-078DBD3766EC}" destId="{F30A0F6F-001D-46BE-BB2C-31433114F868}" srcOrd="1" destOrd="0" presId="urn:microsoft.com/office/officeart/2005/8/layout/lProcess2"/>
    <dgm:cxn modelId="{0A8BBA3C-B86F-4998-A7F2-3D71F7D3F941}" type="presParOf" srcId="{93346526-D1AA-439D-A261-078DBD3766EC}" destId="{545738F4-A57A-4805-906B-23331158F821}" srcOrd="2" destOrd="0" presId="urn:microsoft.com/office/officeart/2005/8/layout/lProcess2"/>
    <dgm:cxn modelId="{43D2CD82-EA43-40E5-83BF-C8A640E2536D}" type="presParOf" srcId="{545738F4-A57A-4805-906B-23331158F821}" destId="{F550C823-9B6E-42B8-A142-82EDA4937FFA}" srcOrd="0" destOrd="0" presId="urn:microsoft.com/office/officeart/2005/8/layout/lProcess2"/>
    <dgm:cxn modelId="{A5E55FEF-E645-4888-913F-0BA8ABE92814}" type="presParOf" srcId="{F550C823-9B6E-42B8-A142-82EDA4937FFA}" destId="{650FDCC1-FC8E-4EB8-A592-E226A1DFF8FE}" srcOrd="0" destOrd="0" presId="urn:microsoft.com/office/officeart/2005/8/layout/lProcess2"/>
    <dgm:cxn modelId="{E6EEA9E9-C7DD-40C6-A51C-9A31B1E3117F}" type="presParOf" srcId="{F550C823-9B6E-42B8-A142-82EDA4937FFA}" destId="{D2E43DD6-EA16-478D-A457-E406EC108B84}" srcOrd="1" destOrd="0" presId="urn:microsoft.com/office/officeart/2005/8/layout/lProcess2"/>
    <dgm:cxn modelId="{5A69B8C5-9DE3-4C6D-BE69-9A0411E10E72}" type="presParOf" srcId="{F550C823-9B6E-42B8-A142-82EDA4937FFA}" destId="{86408FBE-26E9-461A-A4EC-B1F8B8530016}" srcOrd="2" destOrd="0" presId="urn:microsoft.com/office/officeart/2005/8/layout/lProcess2"/>
    <dgm:cxn modelId="{269D73D1-181E-4031-B70A-6E03AC83FA59}" type="presParOf" srcId="{2070608C-05FB-46CD-99F0-82887A09AA57}" destId="{35025FE6-29AD-4460-9FC4-74DA106A5E7C}" srcOrd="3" destOrd="0" presId="urn:microsoft.com/office/officeart/2005/8/layout/lProcess2"/>
    <dgm:cxn modelId="{DC177EE0-EE81-4F48-AD7B-657D13549FF5}" type="presParOf" srcId="{2070608C-05FB-46CD-99F0-82887A09AA57}" destId="{41BCE741-95E9-4F62-9B51-00845FBE403A}" srcOrd="4" destOrd="0" presId="urn:microsoft.com/office/officeart/2005/8/layout/lProcess2"/>
    <dgm:cxn modelId="{7E928903-6107-4A9C-B984-01975D071E09}" type="presParOf" srcId="{41BCE741-95E9-4F62-9B51-00845FBE403A}" destId="{B726BB58-8AB8-4F1A-9123-416002C7097F}" srcOrd="0" destOrd="0" presId="urn:microsoft.com/office/officeart/2005/8/layout/lProcess2"/>
    <dgm:cxn modelId="{16A93DE4-35FE-44A4-9C8B-887BDE8152F8}" type="presParOf" srcId="{41BCE741-95E9-4F62-9B51-00845FBE403A}" destId="{AF88BFBB-BCCB-46B4-96C0-023B7538BE73}" srcOrd="1" destOrd="0" presId="urn:microsoft.com/office/officeart/2005/8/layout/lProcess2"/>
    <dgm:cxn modelId="{6D9A9BF1-450B-4546-B86D-89D086043E48}" type="presParOf" srcId="{41BCE741-95E9-4F62-9B51-00845FBE403A}" destId="{BED80552-FBAF-4C8C-8576-699A88D30D53}" srcOrd="2" destOrd="0" presId="urn:microsoft.com/office/officeart/2005/8/layout/lProcess2"/>
    <dgm:cxn modelId="{F4475837-EB43-4916-89C7-1EB6CAFC81B7}" type="presParOf" srcId="{BED80552-FBAF-4C8C-8576-699A88D30D53}" destId="{D0BE8DDA-89E7-4ED4-9D04-3768206873E5}" srcOrd="0" destOrd="0" presId="urn:microsoft.com/office/officeart/2005/8/layout/lProcess2"/>
    <dgm:cxn modelId="{280D5131-37CF-402F-A5D6-FE248A5C32A9}" type="presParOf" srcId="{D0BE8DDA-89E7-4ED4-9D04-3768206873E5}" destId="{354EA1F3-22C6-4274-999E-E5E01FEEE541}" srcOrd="0" destOrd="0" presId="urn:microsoft.com/office/officeart/2005/8/layout/lProcess2"/>
    <dgm:cxn modelId="{341FCD05-D019-43AE-827C-9D9DBC3FA4F9}" type="presParOf" srcId="{D0BE8DDA-89E7-4ED4-9D04-3768206873E5}" destId="{58F2917B-F2AF-4BD8-A182-750BE797C730}" srcOrd="1" destOrd="0" presId="urn:microsoft.com/office/officeart/2005/8/layout/lProcess2"/>
    <dgm:cxn modelId="{5BB6CB40-5DD1-4923-89E6-A4C3C6A497AF}" type="presParOf" srcId="{D0BE8DDA-89E7-4ED4-9D04-3768206873E5}" destId="{41A880FB-2622-422E-A23B-31561857C967}" srcOrd="2" destOrd="0" presId="urn:microsoft.com/office/officeart/2005/8/layout/lProcess2"/>
    <dgm:cxn modelId="{F9390B99-6F9F-412A-9178-9FFD5C77A96F}" type="presParOf" srcId="{2070608C-05FB-46CD-99F0-82887A09AA57}" destId="{AC548F31-702D-42F4-818E-50E5ADCC837F}" srcOrd="5" destOrd="0" presId="urn:microsoft.com/office/officeart/2005/8/layout/lProcess2"/>
    <dgm:cxn modelId="{8D4C16BA-226E-4F6F-B498-A5F2B178B3FD}" type="presParOf" srcId="{2070608C-05FB-46CD-99F0-82887A09AA57}" destId="{24D78DB3-343C-4492-BE35-1B38CA892504}" srcOrd="6" destOrd="0" presId="urn:microsoft.com/office/officeart/2005/8/layout/lProcess2"/>
    <dgm:cxn modelId="{107B3745-BA24-4EF4-B9A2-3404857C07D8}" type="presParOf" srcId="{24D78DB3-343C-4492-BE35-1B38CA892504}" destId="{0E304EA2-A0E9-43C9-BDCA-680B107C2F1C}" srcOrd="0" destOrd="0" presId="urn:microsoft.com/office/officeart/2005/8/layout/lProcess2"/>
    <dgm:cxn modelId="{8A115DD0-559D-488C-8F70-B9E89101C3B1}" type="presParOf" srcId="{24D78DB3-343C-4492-BE35-1B38CA892504}" destId="{06C9F560-2163-4E70-9223-3EB6BC0360E5}" srcOrd="1" destOrd="0" presId="urn:microsoft.com/office/officeart/2005/8/layout/lProcess2"/>
    <dgm:cxn modelId="{CF3C22E9-A227-4525-AC0E-856446B9CC25}" type="presParOf" srcId="{24D78DB3-343C-4492-BE35-1B38CA892504}" destId="{4E180093-0839-4D50-B361-BECDCC9F39D8}" srcOrd="2" destOrd="0" presId="urn:microsoft.com/office/officeart/2005/8/layout/lProcess2"/>
    <dgm:cxn modelId="{3C4843B2-3BD4-4902-BC96-4AE3CA312B37}" type="presParOf" srcId="{4E180093-0839-4D50-B361-BECDCC9F39D8}" destId="{C20047D7-86DA-4701-A1A1-B13A8BB63330}" srcOrd="0" destOrd="0" presId="urn:microsoft.com/office/officeart/2005/8/layout/lProcess2"/>
    <dgm:cxn modelId="{996CD6ED-687E-4758-86C4-986E2A543EF9}" type="presParOf" srcId="{C20047D7-86DA-4701-A1A1-B13A8BB63330}" destId="{A0329552-BA22-4BBF-98A5-4DFA349FAAAE}" srcOrd="0" destOrd="0" presId="urn:microsoft.com/office/officeart/2005/8/layout/lProcess2"/>
    <dgm:cxn modelId="{579BD1E3-796B-442B-B816-DA7A9F2A4255}" type="presParOf" srcId="{C20047D7-86DA-4701-A1A1-B13A8BB63330}" destId="{46313BAF-457B-49D1-A5BE-AAF555B40893}" srcOrd="1" destOrd="0" presId="urn:microsoft.com/office/officeart/2005/8/layout/lProcess2"/>
    <dgm:cxn modelId="{79E3764E-A3D2-4357-8113-5E52E120E365}" type="presParOf" srcId="{C20047D7-86DA-4701-A1A1-B13A8BB63330}" destId="{195F70C9-5332-447A-85DB-2122768DCAFF}" srcOrd="2" destOrd="0" presId="urn:microsoft.com/office/officeart/2005/8/layout/lProcess2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EFC30BB-EB7D-4217-909A-0CF380AC7974}" type="doc">
      <dgm:prSet loTypeId="urn:microsoft.com/office/officeart/2005/8/layout/vList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646B38A-B460-4FF2-989F-087566F683F8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sz="1600" b="1" dirty="0" smtClean="0">
              <a:latin typeface="Tahoma" pitchFamily="34" charset="0"/>
              <a:cs typeface="Tahoma" pitchFamily="34" charset="0"/>
            </a:rPr>
            <a:t>«Единая Россия» </a:t>
          </a:r>
          <a:endParaRPr lang="ru-RU" sz="1600" b="1" dirty="0">
            <a:latin typeface="Tahoma" pitchFamily="34" charset="0"/>
            <a:cs typeface="Tahoma" pitchFamily="34" charset="0"/>
          </a:endParaRPr>
        </a:p>
      </dgm:t>
    </dgm:pt>
    <dgm:pt modelId="{25C309FB-12A7-44F9-A65B-B57395F498D7}" type="parTrans" cxnId="{4416ABFE-05FD-4455-AF50-702A833A6004}">
      <dgm:prSet/>
      <dgm:spPr/>
      <dgm:t>
        <a:bodyPr/>
        <a:lstStyle/>
        <a:p>
          <a:endParaRPr lang="ru-RU"/>
        </a:p>
      </dgm:t>
    </dgm:pt>
    <dgm:pt modelId="{C4A02698-69CA-4A76-B499-6F7458B55A7C}" type="sibTrans" cxnId="{4416ABFE-05FD-4455-AF50-702A833A6004}">
      <dgm:prSet/>
      <dgm:spPr/>
      <dgm:t>
        <a:bodyPr/>
        <a:lstStyle/>
        <a:p>
          <a:endParaRPr lang="ru-RU"/>
        </a:p>
      </dgm:t>
    </dgm:pt>
    <dgm:pt modelId="{5A922902-BBE4-48AD-AFE5-4B8C91966EEA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sz="1600" dirty="0" smtClean="0"/>
            <a:t>Крупнейшая партия</a:t>
          </a:r>
          <a:r>
            <a:rPr lang="ru-RU" sz="1600" u="none" dirty="0" smtClean="0"/>
            <a:t> России. </a:t>
          </a:r>
          <a:r>
            <a:rPr lang="ru-RU" sz="1600" b="0" i="0" dirty="0" smtClean="0"/>
            <a:t>Официальная идеологическая платформа партии – центризм и консерватизм. Противопоставляет себя более радикальным движениям</a:t>
          </a:r>
          <a:r>
            <a:rPr lang="ru-RU" sz="1600" b="0" i="0" baseline="30000" dirty="0" smtClean="0"/>
            <a:t>. </a:t>
          </a:r>
          <a:r>
            <a:rPr lang="ru-RU" sz="1600" b="0" i="0" dirty="0" smtClean="0"/>
            <a:t>Партия поддерживает политику действующего правительства и президента. Основой партийной идеологии является консервативная модернизация. </a:t>
          </a:r>
          <a:endParaRPr lang="ru-RU" sz="1600" dirty="0"/>
        </a:p>
      </dgm:t>
    </dgm:pt>
    <dgm:pt modelId="{4B268E67-1D47-4EE1-A001-5303E7D7F490}" type="parTrans" cxnId="{910E5C85-8075-462B-AD29-775AAC4FE2D2}">
      <dgm:prSet/>
      <dgm:spPr/>
      <dgm:t>
        <a:bodyPr/>
        <a:lstStyle/>
        <a:p>
          <a:endParaRPr lang="ru-RU"/>
        </a:p>
      </dgm:t>
    </dgm:pt>
    <dgm:pt modelId="{90917526-3CD7-4F73-9C00-57417A811725}" type="sibTrans" cxnId="{910E5C85-8075-462B-AD29-775AAC4FE2D2}">
      <dgm:prSet/>
      <dgm:spPr/>
      <dgm:t>
        <a:bodyPr/>
        <a:lstStyle/>
        <a:p>
          <a:endParaRPr lang="ru-RU"/>
        </a:p>
      </dgm:t>
    </dgm:pt>
    <dgm:pt modelId="{42642315-778F-4604-A2D5-FF63C4B54B14}">
      <dgm:prSet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sz="1600" b="1" i="0" dirty="0" smtClean="0">
              <a:latin typeface="Tahoma" pitchFamily="34" charset="0"/>
              <a:cs typeface="Tahoma" pitchFamily="34" charset="0"/>
            </a:rPr>
            <a:t>Коммунистическая партия Российской Федерации (КПРФ)</a:t>
          </a:r>
          <a:endParaRPr lang="ru-RU" sz="1600" b="1" dirty="0">
            <a:latin typeface="Tahoma" pitchFamily="34" charset="0"/>
            <a:cs typeface="Tahoma" pitchFamily="34" charset="0"/>
          </a:endParaRPr>
        </a:p>
      </dgm:t>
    </dgm:pt>
    <dgm:pt modelId="{E2826D1A-9DCD-4FB8-B524-1FEC26DDB8E9}" type="parTrans" cxnId="{B1841AFD-B2AD-4B53-9066-4EDBA3391125}">
      <dgm:prSet/>
      <dgm:spPr/>
      <dgm:t>
        <a:bodyPr/>
        <a:lstStyle/>
        <a:p>
          <a:endParaRPr lang="ru-RU"/>
        </a:p>
      </dgm:t>
    </dgm:pt>
    <dgm:pt modelId="{5BF16CD7-2498-41D4-A71C-989009584B91}" type="sibTrans" cxnId="{B1841AFD-B2AD-4B53-9066-4EDBA3391125}">
      <dgm:prSet/>
      <dgm:spPr/>
      <dgm:t>
        <a:bodyPr/>
        <a:lstStyle/>
        <a:p>
          <a:endParaRPr lang="ru-RU"/>
        </a:p>
      </dgm:t>
    </dgm:pt>
    <dgm:pt modelId="{FD04AA13-6D7D-4C38-8D95-362C2F8AF3E2}">
      <dgm:prSet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ru-RU" sz="1600" b="0" i="0" dirty="0" smtClean="0"/>
            <a:t>Левая политическая партия. Своей стратегической целью в долгосрочной перспективе называет построение в России «обновлённого социализма». В краткосрочной перспективе ставит перед собой задачи: приход к власти «патриотических сил» и усиление социальной направленности политики государства.</a:t>
          </a:r>
          <a:endParaRPr lang="ru-RU" sz="1600" dirty="0"/>
        </a:p>
      </dgm:t>
    </dgm:pt>
    <dgm:pt modelId="{68714295-7B5F-4CD6-8110-2A61B9CD945C}" type="parTrans" cxnId="{82CF5AF7-3D3E-4D40-BF1A-9301A3AD323B}">
      <dgm:prSet/>
      <dgm:spPr/>
      <dgm:t>
        <a:bodyPr/>
        <a:lstStyle/>
        <a:p>
          <a:endParaRPr lang="ru-RU"/>
        </a:p>
      </dgm:t>
    </dgm:pt>
    <dgm:pt modelId="{89805B18-942A-4A34-B886-2B28236496E3}" type="sibTrans" cxnId="{82CF5AF7-3D3E-4D40-BF1A-9301A3AD323B}">
      <dgm:prSet/>
      <dgm:spPr/>
      <dgm:t>
        <a:bodyPr/>
        <a:lstStyle/>
        <a:p>
          <a:endParaRPr lang="ru-RU"/>
        </a:p>
      </dgm:t>
    </dgm:pt>
    <dgm:pt modelId="{44B5BD27-3986-4FD6-9A45-1DBD5CDF1B6D}">
      <dgm:prSet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endParaRPr lang="ru-RU" sz="1600" b="1" i="0" dirty="0" smtClean="0">
            <a:latin typeface="Tahoma" pitchFamily="34" charset="0"/>
            <a:cs typeface="Tahoma" pitchFamily="34" charset="0"/>
          </a:endParaRPr>
        </a:p>
        <a:p>
          <a:r>
            <a:rPr lang="ru-RU" sz="1600" b="1" i="0" dirty="0" smtClean="0">
              <a:latin typeface="Tahoma" pitchFamily="34" charset="0"/>
              <a:cs typeface="Tahoma" pitchFamily="34" charset="0"/>
            </a:rPr>
            <a:t>Либерально-демократическая партия России</a:t>
          </a:r>
          <a:r>
            <a:rPr lang="ru-RU" sz="1600" b="0" i="0" dirty="0" smtClean="0">
              <a:latin typeface="Tahoma" pitchFamily="34" charset="0"/>
              <a:cs typeface="Tahoma" pitchFamily="34" charset="0"/>
            </a:rPr>
            <a:t> (</a:t>
          </a:r>
          <a:r>
            <a:rPr lang="ru-RU" sz="1600" b="1" i="0" dirty="0" smtClean="0">
              <a:latin typeface="Tahoma" pitchFamily="34" charset="0"/>
              <a:cs typeface="Tahoma" pitchFamily="34" charset="0"/>
            </a:rPr>
            <a:t>ЛДПР)</a:t>
          </a:r>
        </a:p>
        <a:p>
          <a:r>
            <a:rPr lang="ru-RU" sz="1300" b="0" i="0" dirty="0" smtClean="0"/>
            <a:t>  </a:t>
          </a:r>
          <a:r>
            <a:rPr lang="ru-RU" sz="1600" b="0" i="0" dirty="0" smtClean="0">
              <a:latin typeface="+mn-lt"/>
            </a:rPr>
            <a:t>• Политическая партия в Российской федерации. Партия выступает за  либерализм и демократию, однако фактической идеологией партии является национал-либерализм.  ЛДПР категорически отрицает коммунистическую идеологию и марксизм в целом. При этом считается, что главным выразителем интересов людей и общества является государство.</a:t>
          </a:r>
          <a:endParaRPr lang="ru-RU" sz="1600" b="1" i="0" dirty="0" smtClean="0">
            <a:latin typeface="+mn-lt"/>
          </a:endParaRPr>
        </a:p>
        <a:p>
          <a:endParaRPr lang="ru-RU" sz="1300" dirty="0"/>
        </a:p>
      </dgm:t>
    </dgm:pt>
    <dgm:pt modelId="{E45F8DA4-7950-4700-A3D3-707393460B00}" type="sibTrans" cxnId="{1FB1EB59-423A-4D33-BA53-78839B112918}">
      <dgm:prSet/>
      <dgm:spPr/>
      <dgm:t>
        <a:bodyPr/>
        <a:lstStyle/>
        <a:p>
          <a:endParaRPr lang="ru-RU"/>
        </a:p>
      </dgm:t>
    </dgm:pt>
    <dgm:pt modelId="{BF130504-8A81-455B-AD42-853716E98770}" type="parTrans" cxnId="{1FB1EB59-423A-4D33-BA53-78839B112918}">
      <dgm:prSet/>
      <dgm:spPr/>
      <dgm:t>
        <a:bodyPr/>
        <a:lstStyle/>
        <a:p>
          <a:endParaRPr lang="ru-RU"/>
        </a:p>
      </dgm:t>
    </dgm:pt>
    <dgm:pt modelId="{9F5DDDFE-E265-4207-BBFF-E82FF31A7EEC}" type="pres">
      <dgm:prSet presAssocID="{8EFC30BB-EB7D-4217-909A-0CF380AC797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BF42E0-3711-4BD5-94A7-41C37E3618B3}" type="pres">
      <dgm:prSet presAssocID="{4646B38A-B460-4FF2-989F-087566F683F8}" presName="comp" presStyleCnt="0"/>
      <dgm:spPr/>
      <dgm:t>
        <a:bodyPr/>
        <a:lstStyle/>
        <a:p>
          <a:endParaRPr lang="ru-RU"/>
        </a:p>
      </dgm:t>
    </dgm:pt>
    <dgm:pt modelId="{981C6C36-141A-4824-A9E2-426D75F3F715}" type="pres">
      <dgm:prSet presAssocID="{4646B38A-B460-4FF2-989F-087566F683F8}" presName="box" presStyleLbl="node1" presStyleIdx="0" presStyleCnt="3" custScaleY="105558"/>
      <dgm:spPr/>
      <dgm:t>
        <a:bodyPr/>
        <a:lstStyle/>
        <a:p>
          <a:endParaRPr lang="ru-RU"/>
        </a:p>
      </dgm:t>
    </dgm:pt>
    <dgm:pt modelId="{7C214F49-60EC-451B-A1CC-8CBD2F25FBC1}" type="pres">
      <dgm:prSet presAssocID="{4646B38A-B460-4FF2-989F-087566F683F8}" presName="img" presStyleLbl="fgImgPlace1" presStyleIdx="0" presStyleCnt="3" custScaleY="89325" custLinFactNeighborX="-653" custLinFactNeighborY="-234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A043B16-B6C7-473A-92C5-424A312B8539}" type="pres">
      <dgm:prSet presAssocID="{4646B38A-B460-4FF2-989F-087566F683F8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FAE95D-ED72-4444-89E3-EFBF20263F52}" type="pres">
      <dgm:prSet presAssocID="{C4A02698-69CA-4A76-B499-6F7458B55A7C}" presName="spacer" presStyleCnt="0"/>
      <dgm:spPr/>
      <dgm:t>
        <a:bodyPr/>
        <a:lstStyle/>
        <a:p>
          <a:endParaRPr lang="ru-RU"/>
        </a:p>
      </dgm:t>
    </dgm:pt>
    <dgm:pt modelId="{1FA9DFF1-CD90-4F8A-B846-59E1718B96BA}" type="pres">
      <dgm:prSet presAssocID="{42642315-778F-4604-A2D5-FF63C4B54B14}" presName="comp" presStyleCnt="0"/>
      <dgm:spPr/>
    </dgm:pt>
    <dgm:pt modelId="{CBC75EFB-2EFB-49A4-BACC-1CFD14DF0F1E}" type="pres">
      <dgm:prSet presAssocID="{42642315-778F-4604-A2D5-FF63C4B54B14}" presName="box" presStyleLbl="node1" presStyleIdx="1" presStyleCnt="3"/>
      <dgm:spPr/>
      <dgm:t>
        <a:bodyPr/>
        <a:lstStyle/>
        <a:p>
          <a:endParaRPr lang="ru-RU"/>
        </a:p>
      </dgm:t>
    </dgm:pt>
    <dgm:pt modelId="{04BC1627-3049-42BC-99B5-FA8963945D3A}" type="pres">
      <dgm:prSet presAssocID="{42642315-778F-4604-A2D5-FF63C4B54B14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F5B5C9F-885E-4304-88B4-F82B3A257CFC}" type="pres">
      <dgm:prSet presAssocID="{42642315-778F-4604-A2D5-FF63C4B54B1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810263-06B3-4099-B3DF-4F8F0A69B2AF}" type="pres">
      <dgm:prSet presAssocID="{5BF16CD7-2498-41D4-A71C-989009584B91}" presName="spacer" presStyleCnt="0"/>
      <dgm:spPr/>
    </dgm:pt>
    <dgm:pt modelId="{57AEBD72-ED74-4143-AFD8-6AA68AF02A7A}" type="pres">
      <dgm:prSet presAssocID="{44B5BD27-3986-4FD6-9A45-1DBD5CDF1B6D}" presName="comp" presStyleCnt="0"/>
      <dgm:spPr/>
    </dgm:pt>
    <dgm:pt modelId="{08BA115F-1F63-49E7-BE4E-F3B59D176750}" type="pres">
      <dgm:prSet presAssocID="{44B5BD27-3986-4FD6-9A45-1DBD5CDF1B6D}" presName="box" presStyleLbl="node1" presStyleIdx="2" presStyleCnt="3" custScaleY="104085"/>
      <dgm:spPr/>
      <dgm:t>
        <a:bodyPr/>
        <a:lstStyle/>
        <a:p>
          <a:endParaRPr lang="ru-RU"/>
        </a:p>
      </dgm:t>
    </dgm:pt>
    <dgm:pt modelId="{91A0E048-F0A7-4752-B9E7-FD68E3A11A8C}" type="pres">
      <dgm:prSet presAssocID="{44B5BD27-3986-4FD6-9A45-1DBD5CDF1B6D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8E3DAB2-3ACC-4950-81B5-4E1ED0D7CF2A}" type="pres">
      <dgm:prSet presAssocID="{44B5BD27-3986-4FD6-9A45-1DBD5CDF1B6D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828A3B-BEA2-4EEF-AD51-20B2BEB03CC8}" type="presOf" srcId="{44B5BD27-3986-4FD6-9A45-1DBD5CDF1B6D}" destId="{08BA115F-1F63-49E7-BE4E-F3B59D176750}" srcOrd="0" destOrd="0" presId="urn:microsoft.com/office/officeart/2005/8/layout/vList4"/>
    <dgm:cxn modelId="{4416ABFE-05FD-4455-AF50-702A833A6004}" srcId="{8EFC30BB-EB7D-4217-909A-0CF380AC7974}" destId="{4646B38A-B460-4FF2-989F-087566F683F8}" srcOrd="0" destOrd="0" parTransId="{25C309FB-12A7-44F9-A65B-B57395F498D7}" sibTransId="{C4A02698-69CA-4A76-B499-6F7458B55A7C}"/>
    <dgm:cxn modelId="{B4197896-0D13-4FC4-999E-7FC86FEC688A}" type="presOf" srcId="{FD04AA13-6D7D-4C38-8D95-362C2F8AF3E2}" destId="{CBC75EFB-2EFB-49A4-BACC-1CFD14DF0F1E}" srcOrd="0" destOrd="1" presId="urn:microsoft.com/office/officeart/2005/8/layout/vList4"/>
    <dgm:cxn modelId="{4BA1288F-9B3B-4C28-A8BE-035023628E37}" type="presOf" srcId="{FD04AA13-6D7D-4C38-8D95-362C2F8AF3E2}" destId="{CF5B5C9F-885E-4304-88B4-F82B3A257CFC}" srcOrd="1" destOrd="1" presId="urn:microsoft.com/office/officeart/2005/8/layout/vList4"/>
    <dgm:cxn modelId="{1FB1EB59-423A-4D33-BA53-78839B112918}" srcId="{8EFC30BB-EB7D-4217-909A-0CF380AC7974}" destId="{44B5BD27-3986-4FD6-9A45-1DBD5CDF1B6D}" srcOrd="2" destOrd="0" parTransId="{BF130504-8A81-455B-AD42-853716E98770}" sibTransId="{E45F8DA4-7950-4700-A3D3-707393460B00}"/>
    <dgm:cxn modelId="{F6D27CC7-3C41-4C95-8075-4280AD4F445C}" type="presOf" srcId="{5A922902-BBE4-48AD-AFE5-4B8C91966EEA}" destId="{DA043B16-B6C7-473A-92C5-424A312B8539}" srcOrd="1" destOrd="1" presId="urn:microsoft.com/office/officeart/2005/8/layout/vList4"/>
    <dgm:cxn modelId="{B01D571D-A698-4A02-9E12-287C0555E19D}" type="presOf" srcId="{4646B38A-B460-4FF2-989F-087566F683F8}" destId="{981C6C36-141A-4824-A9E2-426D75F3F715}" srcOrd="0" destOrd="0" presId="urn:microsoft.com/office/officeart/2005/8/layout/vList4"/>
    <dgm:cxn modelId="{910E5C85-8075-462B-AD29-775AAC4FE2D2}" srcId="{4646B38A-B460-4FF2-989F-087566F683F8}" destId="{5A922902-BBE4-48AD-AFE5-4B8C91966EEA}" srcOrd="0" destOrd="0" parTransId="{4B268E67-1D47-4EE1-A001-5303E7D7F490}" sibTransId="{90917526-3CD7-4F73-9C00-57417A811725}"/>
    <dgm:cxn modelId="{625EDDCE-8CAF-4023-87E5-42A17FC60F06}" type="presOf" srcId="{8EFC30BB-EB7D-4217-909A-0CF380AC7974}" destId="{9F5DDDFE-E265-4207-BBFF-E82FF31A7EEC}" srcOrd="0" destOrd="0" presId="urn:microsoft.com/office/officeart/2005/8/layout/vList4"/>
    <dgm:cxn modelId="{B1841AFD-B2AD-4B53-9066-4EDBA3391125}" srcId="{8EFC30BB-EB7D-4217-909A-0CF380AC7974}" destId="{42642315-778F-4604-A2D5-FF63C4B54B14}" srcOrd="1" destOrd="0" parTransId="{E2826D1A-9DCD-4FB8-B524-1FEC26DDB8E9}" sibTransId="{5BF16CD7-2498-41D4-A71C-989009584B91}"/>
    <dgm:cxn modelId="{FD380D02-E5AC-4FBC-AA8C-A2F94C287135}" type="presOf" srcId="{4646B38A-B460-4FF2-989F-087566F683F8}" destId="{DA043B16-B6C7-473A-92C5-424A312B8539}" srcOrd="1" destOrd="0" presId="urn:microsoft.com/office/officeart/2005/8/layout/vList4"/>
    <dgm:cxn modelId="{82CF5AF7-3D3E-4D40-BF1A-9301A3AD323B}" srcId="{42642315-778F-4604-A2D5-FF63C4B54B14}" destId="{FD04AA13-6D7D-4C38-8D95-362C2F8AF3E2}" srcOrd="0" destOrd="0" parTransId="{68714295-7B5F-4CD6-8110-2A61B9CD945C}" sibTransId="{89805B18-942A-4A34-B886-2B28236496E3}"/>
    <dgm:cxn modelId="{39C6D519-C98C-410E-B45F-20161AB57883}" type="presOf" srcId="{44B5BD27-3986-4FD6-9A45-1DBD5CDF1B6D}" destId="{98E3DAB2-3ACC-4950-81B5-4E1ED0D7CF2A}" srcOrd="1" destOrd="0" presId="urn:microsoft.com/office/officeart/2005/8/layout/vList4"/>
    <dgm:cxn modelId="{60C8C7CB-3696-41D0-8954-8A08A4DA78AE}" type="presOf" srcId="{42642315-778F-4604-A2D5-FF63C4B54B14}" destId="{CF5B5C9F-885E-4304-88B4-F82B3A257CFC}" srcOrd="1" destOrd="0" presId="urn:microsoft.com/office/officeart/2005/8/layout/vList4"/>
    <dgm:cxn modelId="{ADA82C23-99C5-4E06-8922-67C538A3D3C1}" type="presOf" srcId="{5A922902-BBE4-48AD-AFE5-4B8C91966EEA}" destId="{981C6C36-141A-4824-A9E2-426D75F3F715}" srcOrd="0" destOrd="1" presId="urn:microsoft.com/office/officeart/2005/8/layout/vList4"/>
    <dgm:cxn modelId="{0CE91FDA-571A-49AA-8E1C-BDC7F70C132E}" type="presOf" srcId="{42642315-778F-4604-A2D5-FF63C4B54B14}" destId="{CBC75EFB-2EFB-49A4-BACC-1CFD14DF0F1E}" srcOrd="0" destOrd="0" presId="urn:microsoft.com/office/officeart/2005/8/layout/vList4"/>
    <dgm:cxn modelId="{36387C34-9B1E-47C2-868E-41CDBE43F465}" type="presParOf" srcId="{9F5DDDFE-E265-4207-BBFF-E82FF31A7EEC}" destId="{58BF42E0-3711-4BD5-94A7-41C37E3618B3}" srcOrd="0" destOrd="0" presId="urn:microsoft.com/office/officeart/2005/8/layout/vList4"/>
    <dgm:cxn modelId="{04CFB7B7-4FA6-492E-B204-367860C4A352}" type="presParOf" srcId="{58BF42E0-3711-4BD5-94A7-41C37E3618B3}" destId="{981C6C36-141A-4824-A9E2-426D75F3F715}" srcOrd="0" destOrd="0" presId="urn:microsoft.com/office/officeart/2005/8/layout/vList4"/>
    <dgm:cxn modelId="{70579FE4-46CC-40E1-BDA3-0C3C48E493BD}" type="presParOf" srcId="{58BF42E0-3711-4BD5-94A7-41C37E3618B3}" destId="{7C214F49-60EC-451B-A1CC-8CBD2F25FBC1}" srcOrd="1" destOrd="0" presId="urn:microsoft.com/office/officeart/2005/8/layout/vList4"/>
    <dgm:cxn modelId="{8BBA5975-8AB1-4270-9E5B-C14818E12AD8}" type="presParOf" srcId="{58BF42E0-3711-4BD5-94A7-41C37E3618B3}" destId="{DA043B16-B6C7-473A-92C5-424A312B8539}" srcOrd="2" destOrd="0" presId="urn:microsoft.com/office/officeart/2005/8/layout/vList4"/>
    <dgm:cxn modelId="{AFF85DCF-7DFC-4A51-A3E7-AFB66C0DEF1D}" type="presParOf" srcId="{9F5DDDFE-E265-4207-BBFF-E82FF31A7EEC}" destId="{45FAE95D-ED72-4444-89E3-EFBF20263F52}" srcOrd="1" destOrd="0" presId="urn:microsoft.com/office/officeart/2005/8/layout/vList4"/>
    <dgm:cxn modelId="{F459B1DA-E9DF-44E9-9711-4F3245C00436}" type="presParOf" srcId="{9F5DDDFE-E265-4207-BBFF-E82FF31A7EEC}" destId="{1FA9DFF1-CD90-4F8A-B846-59E1718B96BA}" srcOrd="2" destOrd="0" presId="urn:microsoft.com/office/officeart/2005/8/layout/vList4"/>
    <dgm:cxn modelId="{2F2AFB79-B0C4-4294-B3AB-A3EEFDB12FB8}" type="presParOf" srcId="{1FA9DFF1-CD90-4F8A-B846-59E1718B96BA}" destId="{CBC75EFB-2EFB-49A4-BACC-1CFD14DF0F1E}" srcOrd="0" destOrd="0" presId="urn:microsoft.com/office/officeart/2005/8/layout/vList4"/>
    <dgm:cxn modelId="{C9B7438A-E551-4010-AC7E-09E252323DA9}" type="presParOf" srcId="{1FA9DFF1-CD90-4F8A-B846-59E1718B96BA}" destId="{04BC1627-3049-42BC-99B5-FA8963945D3A}" srcOrd="1" destOrd="0" presId="urn:microsoft.com/office/officeart/2005/8/layout/vList4"/>
    <dgm:cxn modelId="{E2005352-F547-48DB-A970-40D64E13069D}" type="presParOf" srcId="{1FA9DFF1-CD90-4F8A-B846-59E1718B96BA}" destId="{CF5B5C9F-885E-4304-88B4-F82B3A257CFC}" srcOrd="2" destOrd="0" presId="urn:microsoft.com/office/officeart/2005/8/layout/vList4"/>
    <dgm:cxn modelId="{1C916B40-9984-4135-9A63-DA6A42661012}" type="presParOf" srcId="{9F5DDDFE-E265-4207-BBFF-E82FF31A7EEC}" destId="{BC810263-06B3-4099-B3DF-4F8F0A69B2AF}" srcOrd="3" destOrd="0" presId="urn:microsoft.com/office/officeart/2005/8/layout/vList4"/>
    <dgm:cxn modelId="{08C45035-649D-4B0F-A613-7643E808BED7}" type="presParOf" srcId="{9F5DDDFE-E265-4207-BBFF-E82FF31A7EEC}" destId="{57AEBD72-ED74-4143-AFD8-6AA68AF02A7A}" srcOrd="4" destOrd="0" presId="urn:microsoft.com/office/officeart/2005/8/layout/vList4"/>
    <dgm:cxn modelId="{9674CAB7-CDE5-4231-A84B-773156AA894F}" type="presParOf" srcId="{57AEBD72-ED74-4143-AFD8-6AA68AF02A7A}" destId="{08BA115F-1F63-49E7-BE4E-F3B59D176750}" srcOrd="0" destOrd="0" presId="urn:microsoft.com/office/officeart/2005/8/layout/vList4"/>
    <dgm:cxn modelId="{4BBE54F3-9749-42A1-B395-F95A99919784}" type="presParOf" srcId="{57AEBD72-ED74-4143-AFD8-6AA68AF02A7A}" destId="{91A0E048-F0A7-4752-B9E7-FD68E3A11A8C}" srcOrd="1" destOrd="0" presId="urn:microsoft.com/office/officeart/2005/8/layout/vList4"/>
    <dgm:cxn modelId="{2D0F5F0E-CEDE-4745-B3A7-7E0045D1E582}" type="presParOf" srcId="{57AEBD72-ED74-4143-AFD8-6AA68AF02A7A}" destId="{98E3DAB2-3ACC-4950-81B5-4E1ED0D7CF2A}" srcOrd="2" destOrd="0" presId="urn:microsoft.com/office/officeart/2005/8/layout/vList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4E1A40-19A0-47FB-BD69-421B57752D2B}" type="datetimeFigureOut">
              <a:rPr lang="ru-RU" smtClean="0"/>
              <a:t>27.01.2012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A75516-AECC-4BB4-9F95-5A555076DB9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75516-AECC-4BB4-9F95-5A555076DB97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7D1BF-5FE2-41CA-BA62-AC98F2B4B797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75AC405-882D-4E95-921A-3F227ACD39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7D1BF-5FE2-41CA-BA62-AC98F2B4B797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AC405-882D-4E95-921A-3F227ACD39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7D1BF-5FE2-41CA-BA62-AC98F2B4B797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AC405-882D-4E95-921A-3F227ACD39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7D1BF-5FE2-41CA-BA62-AC98F2B4B797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75AC405-882D-4E95-921A-3F227ACD39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7D1BF-5FE2-41CA-BA62-AC98F2B4B797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AC405-882D-4E95-921A-3F227ACD39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7D1BF-5FE2-41CA-BA62-AC98F2B4B797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AC405-882D-4E95-921A-3F227ACD39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7D1BF-5FE2-41CA-BA62-AC98F2B4B797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75AC405-882D-4E95-921A-3F227ACD39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7D1BF-5FE2-41CA-BA62-AC98F2B4B797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AC405-882D-4E95-921A-3F227ACD39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7D1BF-5FE2-41CA-BA62-AC98F2B4B797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AC405-882D-4E95-921A-3F227ACD39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7D1BF-5FE2-41CA-BA62-AC98F2B4B797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AC405-882D-4E95-921A-3F227ACD39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7D1BF-5FE2-41CA-BA62-AC98F2B4B797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AC405-882D-4E95-921A-3F227ACD39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387D1BF-5FE2-41CA-BA62-AC98F2B4B797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75AC405-882D-4E95-921A-3F227ACD39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2.xml"/><Relationship Id="rId3" Type="http://schemas.openxmlformats.org/officeDocument/2006/relationships/diagramLayout" Target="../diagrams/layout11.xml"/><Relationship Id="rId7" Type="http://schemas.openxmlformats.org/officeDocument/2006/relationships/diagramLayout" Target="../diagrams/layout12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2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Relationship Id="rId9" Type="http://schemas.openxmlformats.org/officeDocument/2006/relationships/diagramColors" Target="../diagrams/colors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4.xml"/><Relationship Id="rId3" Type="http://schemas.openxmlformats.org/officeDocument/2006/relationships/diagramLayout" Target="../diagrams/layout13.xml"/><Relationship Id="rId7" Type="http://schemas.openxmlformats.org/officeDocument/2006/relationships/diagramLayout" Target="../diagrams/layout14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4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Relationship Id="rId9" Type="http://schemas.openxmlformats.org/officeDocument/2006/relationships/diagramColors" Target="../diagrams/colors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13" Type="http://schemas.openxmlformats.org/officeDocument/2006/relationships/diagramColors" Target="../diagrams/colors4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12" Type="http://schemas.openxmlformats.org/officeDocument/2006/relationships/diagramQuickStyle" Target="../diagrams/quickStyle4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openxmlformats.org/officeDocument/2006/relationships/diagramData" Target="../diagrams/data3.xml"/><Relationship Id="rId11" Type="http://schemas.openxmlformats.org/officeDocument/2006/relationships/diagramLayout" Target="../diagrams/layout4.xml"/><Relationship Id="rId5" Type="http://schemas.openxmlformats.org/officeDocument/2006/relationships/diagramColors" Target="../diagrams/colors2.xml"/><Relationship Id="rId10" Type="http://schemas.openxmlformats.org/officeDocument/2006/relationships/diagramData" Target="../diagrams/data4.xml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3" Type="http://schemas.openxmlformats.org/officeDocument/2006/relationships/diagramLayout" Target="../diagrams/layout5.xml"/><Relationship Id="rId7" Type="http://schemas.openxmlformats.org/officeDocument/2006/relationships/diagramLayout" Target="../diagrams/layout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6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diagramColors" Target="../diagrams/colors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4143380"/>
            <a:ext cx="5072098" cy="2000264"/>
          </a:xfrm>
        </p:spPr>
        <p:txBody>
          <a:bodyPr>
            <a:noAutofit/>
          </a:bodyPr>
          <a:lstStyle/>
          <a:p>
            <a:pPr algn="r"/>
            <a:r>
              <a:rPr lang="ru-RU" sz="4400" dirty="0" smtClean="0"/>
              <a:t>Политические партии в политической системе общества</a:t>
            </a:r>
            <a:endParaRPr lang="ru-RU" sz="4400" dirty="0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285720" y="1142984"/>
            <a:ext cx="4786346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899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ea typeface="Cambria Math" pitchFamily="18" charset="0"/>
                <a:cs typeface="Arial" pitchFamily="34" charset="0"/>
              </a:rPr>
              <a:t>Все, кто размышлял об искусстве управления людьми, убеждены, что судьбы империй зависят от воспитания молодежи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5D5D5D"/>
                </a:solidFill>
                <a:effectLst/>
                <a:latin typeface="Consolas" pitchFamily="49" charset="0"/>
                <a:ea typeface="Cambria Math" pitchFamily="18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dirty="0" smtClean="0">
              <a:solidFill>
                <a:srgbClr val="5D5D5D"/>
              </a:solidFill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rgbClr val="89932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  <a:ea typeface="Cambria Math" pitchFamily="18" charset="0"/>
                <a:cs typeface="Arial" pitchFamily="34" charset="0"/>
              </a:rPr>
              <a:t>Аристотель</a:t>
            </a:r>
            <a:endParaRPr kumimoji="0" lang="ru-RU" sz="2400" b="1" i="1" u="none" strike="noStrike" cap="none" normalizeH="0" dirty="0" smtClean="0">
              <a:ln>
                <a:noFill/>
              </a:ln>
              <a:solidFill>
                <a:srgbClr val="8993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  <a:ea typeface="Cambria Math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571612"/>
            <a:ext cx="357187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14282" y="285728"/>
            <a:ext cx="8686800" cy="571504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cap="all" dirty="0" smtClean="0">
                <a:solidFill>
                  <a:schemeClr val="accent3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Наиболее крупные </a:t>
            </a: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Партии в современной России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900" b="1" dirty="0" smtClean="0">
                <a:solidFill>
                  <a:schemeClr val="bg1">
                    <a:lumMod val="6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(</a:t>
            </a:r>
            <a:r>
              <a:rPr lang="ru-RU" sz="1900" i="1" dirty="0" smtClean="0">
                <a:solidFill>
                  <a:schemeClr val="bg1">
                    <a:lumMod val="6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В алфавитном порядке</a:t>
            </a:r>
            <a:r>
              <a:rPr lang="ru-RU" sz="1500" i="1" dirty="0" smtClean="0">
                <a:solidFill>
                  <a:schemeClr val="bg1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)</a:t>
            </a:r>
            <a:endParaRPr kumimoji="0" lang="ru-RU" sz="1500" b="1" i="0" u="none" strike="noStrike" kern="1200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357158" y="1000108"/>
          <a:ext cx="8501122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14282" y="285728"/>
            <a:ext cx="8686800" cy="642942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400" b="1" cap="all" dirty="0" smtClean="0">
                <a:solidFill>
                  <a:schemeClr val="accent3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Наиболее крупные </a:t>
            </a:r>
            <a:r>
              <a:rPr kumimoji="0" lang="ru-RU" sz="7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Партии в современной России</a:t>
            </a:r>
          </a:p>
          <a:p>
            <a:pPr algn="r">
              <a:spcBef>
                <a:spcPct val="0"/>
              </a:spcBef>
              <a:defRPr/>
            </a:pPr>
            <a:r>
              <a:rPr lang="ru-RU" sz="6400" b="1" dirty="0" smtClean="0">
                <a:solidFill>
                  <a:schemeClr val="bg1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</a:rPr>
              <a:t>(</a:t>
            </a:r>
            <a:r>
              <a:rPr lang="ru-RU" sz="6400" i="1" dirty="0" smtClean="0">
                <a:solidFill>
                  <a:schemeClr val="bg1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</a:rPr>
              <a:t>В алфавитном порядке)</a:t>
            </a:r>
            <a:endParaRPr lang="ru-RU" sz="6400" b="1" dirty="0" smtClean="0">
              <a:solidFill>
                <a:schemeClr val="bg1">
                  <a:lumMod val="75000"/>
                </a:schemeClr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all" spc="0" normalizeH="0" baseline="0" noProof="0" dirty="0" smtClean="0">
              <a:ln>
                <a:noFill/>
              </a:ln>
              <a:solidFill>
                <a:schemeClr val="accent3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all" spc="0" normalizeH="0" baseline="0" noProof="0" dirty="0">
              <a:ln>
                <a:noFill/>
              </a:ln>
              <a:solidFill>
                <a:schemeClr val="accent3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Скругленный прямоугольник 4"/>
          <p:cNvSpPr/>
          <p:nvPr/>
        </p:nvSpPr>
        <p:spPr>
          <a:xfrm>
            <a:off x="1971849" y="3000372"/>
            <a:ext cx="6743554" cy="573431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l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200" kern="1200" dirty="0"/>
          </a:p>
        </p:txBody>
      </p:sp>
      <p:graphicFrame>
        <p:nvGraphicFramePr>
          <p:cNvPr id="12" name="Схема 11"/>
          <p:cNvGraphicFramePr/>
          <p:nvPr/>
        </p:nvGraphicFramePr>
        <p:xfrm>
          <a:off x="500034" y="1214422"/>
          <a:ext cx="8429684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2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14282" y="285728"/>
            <a:ext cx="8686800" cy="5715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ИЗБИРАТЕЛЬНЫЕ системы</a:t>
            </a:r>
            <a:endParaRPr kumimoji="0" lang="ru-RU" sz="2800" b="1" i="0" u="none" strike="noStrike" kern="1200" cap="all" spc="0" normalizeH="0" baseline="0" noProof="0" dirty="0">
              <a:ln>
                <a:noFill/>
              </a:ln>
              <a:solidFill>
                <a:schemeClr val="accent3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500034" y="1071546"/>
          <a:ext cx="3976694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хема 3"/>
          <p:cNvGraphicFramePr/>
          <p:nvPr/>
        </p:nvGraphicFramePr>
        <p:xfrm>
          <a:off x="4643438" y="1142984"/>
          <a:ext cx="3714776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4282" y="5934670"/>
            <a:ext cx="89297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q"/>
            </a:pPr>
            <a:r>
              <a:rPr lang="ru-RU" b="1" dirty="0" smtClean="0"/>
              <a:t>Избирательная система </a:t>
            </a:r>
            <a:r>
              <a:rPr lang="ru-RU" dirty="0" smtClean="0"/>
              <a:t>— это система всех общественных отношений, связанных с выборами органов публичной власти, она регулируется нормами избирательного права.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Graphic spid="3" grpId="0">
        <p:bldAsOne/>
      </p:bldGraphic>
      <p:bldGraphic spid="4" grpId="0">
        <p:bldAsOne/>
      </p:bldGraphic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14282" y="285728"/>
            <a:ext cx="8686800" cy="5715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Политическая культура</a:t>
            </a:r>
            <a:endParaRPr kumimoji="0" lang="ru-RU" sz="2800" b="1" i="0" u="none" strike="noStrike" kern="1200" cap="all" spc="0" normalizeH="0" baseline="0" noProof="0" dirty="0">
              <a:ln>
                <a:noFill/>
              </a:ln>
              <a:solidFill>
                <a:schemeClr val="accent3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285720" y="857232"/>
            <a:ext cx="8501122" cy="1674810"/>
            <a:chOff x="285720" y="857232"/>
            <a:chExt cx="8501122" cy="1674810"/>
          </a:xfrm>
        </p:grpSpPr>
        <p:graphicFrame>
          <p:nvGraphicFramePr>
            <p:cNvPr id="9" name="Схема 8"/>
            <p:cNvGraphicFramePr/>
            <p:nvPr/>
          </p:nvGraphicFramePr>
          <p:xfrm>
            <a:off x="285720" y="857232"/>
            <a:ext cx="8501122" cy="167481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1" name="Стрелка вниз 10"/>
            <p:cNvSpPr/>
            <p:nvPr/>
          </p:nvSpPr>
          <p:spPr>
            <a:xfrm>
              <a:off x="5572132" y="1214422"/>
              <a:ext cx="260033" cy="35719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Стрелка вниз 11"/>
            <p:cNvSpPr/>
            <p:nvPr/>
          </p:nvSpPr>
          <p:spPr>
            <a:xfrm flipH="1">
              <a:off x="1928794" y="1214422"/>
              <a:ext cx="214314" cy="35719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28596" y="2857496"/>
            <a:ext cx="8358246" cy="3214710"/>
            <a:chOff x="428596" y="2786058"/>
            <a:chExt cx="8358246" cy="3214710"/>
          </a:xfrm>
        </p:grpSpPr>
        <p:graphicFrame>
          <p:nvGraphicFramePr>
            <p:cNvPr id="10" name="Схема 9"/>
            <p:cNvGraphicFramePr/>
            <p:nvPr/>
          </p:nvGraphicFramePr>
          <p:xfrm>
            <a:off x="428596" y="2786058"/>
            <a:ext cx="8358246" cy="321471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6" r:lo="rId7" r:qs="rId8" r:cs="rId9"/>
            </a:graphicData>
          </a:graphic>
        </p:graphicFrame>
        <p:sp>
          <p:nvSpPr>
            <p:cNvPr id="13" name="Стрелка вниз 12"/>
            <p:cNvSpPr/>
            <p:nvPr/>
          </p:nvSpPr>
          <p:spPr>
            <a:xfrm flipH="1">
              <a:off x="1714480" y="3143248"/>
              <a:ext cx="285752" cy="42862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Стрелка вниз 13"/>
            <p:cNvSpPr/>
            <p:nvPr/>
          </p:nvSpPr>
          <p:spPr>
            <a:xfrm flipH="1">
              <a:off x="6046478" y="3143248"/>
              <a:ext cx="240033" cy="35719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28596" y="6072206"/>
            <a:ext cx="82641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</a:rPr>
              <a:t>Политическая культура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– это  отношение граждан к политике и политическому 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устройству общества, политический образ жизни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14282" y="285728"/>
            <a:ext cx="8686800" cy="5715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Структура Политической культуры</a:t>
            </a:r>
            <a:endParaRPr kumimoji="0" lang="ru-RU" sz="2800" b="1" i="0" u="none" strike="noStrike" kern="1200" cap="all" spc="0" normalizeH="0" baseline="0" noProof="0" dirty="0">
              <a:ln>
                <a:noFill/>
              </a:ln>
              <a:solidFill>
                <a:schemeClr val="accent3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714480" y="857232"/>
            <a:ext cx="5705763" cy="5497025"/>
            <a:chOff x="440578" y="-42800"/>
            <a:chExt cx="5705763" cy="5497025"/>
          </a:xfrm>
          <a:scene3d>
            <a:camera prst="orthographicFront"/>
            <a:lightRig rig="flat" dir="t"/>
          </a:scene3d>
        </p:grpSpPr>
        <p:sp>
          <p:nvSpPr>
            <p:cNvPr id="4" name="Пирог 3"/>
            <p:cNvSpPr/>
            <p:nvPr/>
          </p:nvSpPr>
          <p:spPr>
            <a:xfrm>
              <a:off x="440578" y="-42800"/>
              <a:ext cx="5705763" cy="5497025"/>
            </a:xfrm>
            <a:prstGeom prst="pie">
              <a:avLst>
                <a:gd name="adj1" fmla="val 9000000"/>
                <a:gd name="adj2" fmla="val 1620000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Пирог 4"/>
            <p:cNvSpPr/>
            <p:nvPr/>
          </p:nvSpPr>
          <p:spPr>
            <a:xfrm>
              <a:off x="797768" y="945299"/>
              <a:ext cx="2346138" cy="163601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u="sng" kern="1200" dirty="0" smtClean="0">
                  <a:solidFill>
                    <a:schemeClr val="accent2">
                      <a:lumMod val="50000"/>
                    </a:schemeClr>
                  </a:solidFill>
                </a:rPr>
                <a:t>Функционирование политических институтов:</a:t>
              </a:r>
              <a:r>
                <a:rPr lang="ru-RU" sz="18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ru-RU" sz="16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избирательный процесс, принятие и реализация политических решений, восприятие и регулирование социально-экономических конфликтов.</a:t>
              </a:r>
              <a:endParaRPr lang="ru-RU" sz="1600" kern="12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1785918" y="857232"/>
            <a:ext cx="5572950" cy="5497025"/>
            <a:chOff x="697397" y="-42800"/>
            <a:chExt cx="5572950" cy="5497025"/>
          </a:xfrm>
          <a:scene3d>
            <a:camera prst="orthographicFront"/>
            <a:lightRig rig="flat" dir="t"/>
          </a:scene3d>
        </p:grpSpPr>
        <p:sp>
          <p:nvSpPr>
            <p:cNvPr id="7" name="Пирог 6"/>
            <p:cNvSpPr/>
            <p:nvPr/>
          </p:nvSpPr>
          <p:spPr>
            <a:xfrm>
              <a:off x="697397" y="-42800"/>
              <a:ext cx="5572950" cy="5497025"/>
            </a:xfrm>
            <a:prstGeom prst="pie">
              <a:avLst>
                <a:gd name="adj1" fmla="val 16200000"/>
                <a:gd name="adj2" fmla="val 180000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Пирог 4"/>
            <p:cNvSpPr/>
            <p:nvPr/>
          </p:nvSpPr>
          <p:spPr>
            <a:xfrm>
              <a:off x="3634082" y="945299"/>
              <a:ext cx="2349727" cy="163601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u="sng" kern="1200" dirty="0" smtClean="0">
                  <a:solidFill>
                    <a:schemeClr val="accent2">
                      <a:lumMod val="50000"/>
                    </a:schemeClr>
                  </a:solidFill>
                </a:rPr>
                <a:t>Политическое сознание: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политические представления и убеждения. Политические установки. Политические ценности. Традиции, обычаи и нормы.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kern="1200" dirty="0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714480" y="714356"/>
            <a:ext cx="5691946" cy="5775387"/>
            <a:chOff x="543350" y="-112702"/>
            <a:chExt cx="5691946" cy="5775387"/>
          </a:xfrm>
          <a:scene3d>
            <a:camera prst="orthographicFront"/>
            <a:lightRig rig="flat" dir="t"/>
          </a:scene3d>
        </p:grpSpPr>
        <p:sp>
          <p:nvSpPr>
            <p:cNvPr id="10" name="Пирог 9"/>
            <p:cNvSpPr/>
            <p:nvPr/>
          </p:nvSpPr>
          <p:spPr>
            <a:xfrm>
              <a:off x="543350" y="-112702"/>
              <a:ext cx="5691946" cy="5775387"/>
            </a:xfrm>
            <a:prstGeom prst="pie">
              <a:avLst>
                <a:gd name="adj1" fmla="val 1800000"/>
                <a:gd name="adj2" fmla="val 900000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Пирог 4"/>
            <p:cNvSpPr/>
            <p:nvPr/>
          </p:nvSpPr>
          <p:spPr>
            <a:xfrm>
              <a:off x="1910122" y="3461373"/>
              <a:ext cx="3049256" cy="151260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u="sng" kern="1200" dirty="0" smtClean="0">
                  <a:solidFill>
                    <a:schemeClr val="accent2">
                      <a:lumMod val="50000"/>
                    </a:schemeClr>
                  </a:solidFill>
                </a:rPr>
                <a:t>Политическое поведение: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>
                  <a:solidFill>
                    <a:schemeClr val="accent2">
                      <a:lumMod val="50000"/>
                    </a:schemeClr>
                  </a:solidFill>
                </a:rPr>
                <a:t>Политические действия, политическое участие, политическая  деятельность.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kern="1200" dirty="0" smtClean="0"/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kern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14282" y="285728"/>
            <a:ext cx="8686800" cy="5715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all" spc="0" normalizeH="0" baseline="0" noProof="0" dirty="0">
              <a:ln>
                <a:noFill/>
              </a:ln>
              <a:solidFill>
                <a:schemeClr val="accent3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Вертикальный свиток 3"/>
          <p:cNvSpPr/>
          <p:nvPr/>
        </p:nvSpPr>
        <p:spPr>
          <a:xfrm rot="21189264">
            <a:off x="-9316" y="307860"/>
            <a:ext cx="9144000" cy="6384550"/>
          </a:xfrm>
          <a:prstGeom prst="verticalScroll">
            <a:avLst/>
          </a:prstGeom>
          <a:gradFill>
            <a:gsLst>
              <a:gs pos="0">
                <a:srgbClr val="8488C4">
                  <a:alpha val="1000"/>
                </a:srgb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 rot="21183050">
            <a:off x="1043208" y="1413148"/>
            <a:ext cx="7112335" cy="4687148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3000"/>
              </a:lnSpc>
              <a:spcBef>
                <a:spcPts val="575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Краткие выводы </a:t>
            </a:r>
          </a:p>
          <a:p>
            <a:pPr marL="457200" marR="0" lvl="1" indent="0" algn="l" defTabSz="914400" rtl="0" eaLnBrk="1" fontAlgn="base" latinLnBrk="0" hangingPunct="1">
              <a:lnSpc>
                <a:spcPct val="103000"/>
              </a:lnSpc>
              <a:spcBef>
                <a:spcPts val="575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  Политическая партия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— это общественное объединение граждан, целью которого является участие в политической жизни и в осуществлении государственной власти.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Важнейшими   признаками   политической   партии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являются наличие программы партии, определенная идейно-политическая ориентация.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  Партии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 выполняют в обществе политические, идеологические и социальные функции. Наиболее активно они реализуют их в период избирательных кампаний.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Благодаря существованию политических партий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процессы распределения и перераспределения политической власти проходят в обществе мирным путем, политическая активность населения приобретает организованные формы.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Для усиления роли партий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в политической системе Российской федерации в июне 2001 г. был принят Федеральный закон «О политических партиях».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uiExpand="1" build="allAtOnce" animBg="1"/>
      <p:bldP spid="4" grpId="2" animBg="1"/>
      <p:bldP spid="10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DSC0342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85852" y="1071546"/>
            <a:ext cx="6929486" cy="4714908"/>
          </a:xfrm>
        </p:spPr>
      </p:pic>
      <p:sp>
        <p:nvSpPr>
          <p:cNvPr id="9" name="Прямоугольник 8"/>
          <p:cNvSpPr/>
          <p:nvPr/>
        </p:nvSpPr>
        <p:spPr>
          <a:xfrm>
            <a:off x="571471" y="214290"/>
            <a:ext cx="792961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Мы активные граждане России</a:t>
            </a:r>
            <a:endParaRPr lang="ru-RU" sz="3600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14282" y="285728"/>
            <a:ext cx="8686800" cy="571504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История становления Политических партий</a:t>
            </a:r>
            <a:endParaRPr kumimoji="0" lang="ru-RU" sz="2800" b="1" i="0" u="none" strike="noStrike" kern="1200" cap="all" spc="0" normalizeH="0" baseline="0" noProof="0" dirty="0">
              <a:ln>
                <a:noFill/>
              </a:ln>
              <a:solidFill>
                <a:schemeClr val="accent3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785794"/>
            <a:ext cx="392909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Уже  во времена Аристотеля (</a:t>
            </a:r>
            <a:r>
              <a:rPr lang="en-US" dirty="0" smtClean="0"/>
              <a:t>IV </a:t>
            </a:r>
            <a:r>
              <a:rPr lang="ru-RU" dirty="0" smtClean="0"/>
              <a:t>в. до н. э.)  </a:t>
            </a:r>
            <a:r>
              <a:rPr lang="ru-RU" i="1" u="sng" dirty="0" smtClean="0"/>
              <a:t>стихийно </a:t>
            </a:r>
            <a:r>
              <a:rPr lang="ru-RU" dirty="0" smtClean="0"/>
              <a:t>образовывались политические группы, которые назывались </a:t>
            </a:r>
            <a:r>
              <a:rPr lang="ru-RU" i="1" u="sng" dirty="0" smtClean="0"/>
              <a:t>партиями</a:t>
            </a:r>
            <a:r>
              <a:rPr lang="ru-RU" dirty="0" smtClean="0"/>
              <a:t> (лат. </a:t>
            </a:r>
            <a:r>
              <a:rPr lang="en-US" dirty="0" smtClean="0"/>
              <a:t>Pars – </a:t>
            </a:r>
            <a:r>
              <a:rPr lang="ru-RU" dirty="0" smtClean="0"/>
              <a:t>часть чего либо). Они представляли  собой </a:t>
            </a:r>
            <a:r>
              <a:rPr lang="ru-RU" i="1" u="sng" dirty="0" smtClean="0"/>
              <a:t>временные объединения для поддержки конкретной личности</a:t>
            </a:r>
            <a:r>
              <a:rPr lang="ru-RU" dirty="0" smtClean="0"/>
              <a:t>.</a:t>
            </a:r>
          </a:p>
          <a:p>
            <a:pPr algn="just"/>
            <a:r>
              <a:rPr lang="ru-RU" i="1" u="sng" dirty="0" smtClean="0"/>
              <a:t>    Группируясь </a:t>
            </a:r>
            <a:r>
              <a:rPr lang="ru-RU" dirty="0" smtClean="0"/>
              <a:t>вокруг какого-либо политического деятеля, его сторонники  и последователи </a:t>
            </a:r>
            <a:r>
              <a:rPr lang="ru-RU" i="1" u="sng" dirty="0" smtClean="0"/>
              <a:t>обеспечивали координацию действий </a:t>
            </a:r>
            <a:r>
              <a:rPr lang="ru-RU" dirty="0" smtClean="0"/>
              <a:t>, что позволяло достигать поставленных целей. </a:t>
            </a:r>
          </a:p>
          <a:p>
            <a:pPr algn="just"/>
            <a:r>
              <a:rPr lang="ru-RU" dirty="0" smtClean="0"/>
              <a:t>   Выделяют несколько периодов  в истории политических партий.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71538" y="5357827"/>
            <a:ext cx="371477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i="1" dirty="0" smtClean="0">
                <a:solidFill>
                  <a:schemeClr val="bg1">
                    <a:lumMod val="50000"/>
                  </a:schemeClr>
                </a:solidFill>
              </a:rPr>
              <a:t>Философы Платон и </a:t>
            </a:r>
            <a:r>
              <a:rPr lang="ru-RU" sz="1600" b="1" i="1" dirty="0" smtClean="0">
                <a:solidFill>
                  <a:schemeClr val="bg1">
                    <a:lumMod val="50000"/>
                  </a:schemeClr>
                </a:solidFill>
              </a:rPr>
              <a:t>Аристотель</a:t>
            </a:r>
            <a:r>
              <a:rPr lang="ru-RU" sz="1600" i="1" dirty="0" smtClean="0">
                <a:solidFill>
                  <a:schemeClr val="bg1">
                    <a:lumMod val="50000"/>
                  </a:schemeClr>
                </a:solidFill>
              </a:rPr>
              <a:t>. Кисть Рафаэля </a:t>
            </a:r>
            <a:r>
              <a:rPr lang="ru-RU" sz="1600" i="1" dirty="0" err="1" smtClean="0">
                <a:solidFill>
                  <a:schemeClr val="bg1">
                    <a:lumMod val="50000"/>
                  </a:schemeClr>
                </a:solidFill>
              </a:rPr>
              <a:t>Санти</a:t>
            </a:r>
            <a:endParaRPr lang="ru-RU" sz="16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/>
            <a:r>
              <a:rPr lang="ru-RU" sz="1600" i="1" dirty="0" smtClean="0">
                <a:solidFill>
                  <a:schemeClr val="bg1">
                    <a:lumMod val="50000"/>
                  </a:schemeClr>
                </a:solidFill>
              </a:rPr>
              <a:t>Леонардо да Винчи в образе Платона и  </a:t>
            </a:r>
            <a:r>
              <a:rPr lang="ru-RU" sz="1600" b="1" i="1" dirty="0" smtClean="0">
                <a:solidFill>
                  <a:schemeClr val="bg1">
                    <a:lumMod val="50000"/>
                  </a:schemeClr>
                </a:solidFill>
              </a:rPr>
              <a:t>Аристотель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   </a:t>
            </a:r>
          </a:p>
          <a:p>
            <a:pPr algn="r"/>
            <a:endParaRPr lang="ru-RU" sz="1600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857232"/>
            <a:ext cx="4143372" cy="54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100000" fill="hold">
                                          <p:stCondLst>
                                            <p:cond delay="4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14282" y="285728"/>
            <a:ext cx="8686800" cy="571504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Периоды становления Политических партий</a:t>
            </a:r>
            <a:endParaRPr kumimoji="0" lang="ru-RU" sz="2800" b="1" i="0" u="none" strike="noStrike" kern="1200" cap="all" spc="0" normalizeH="0" baseline="0" noProof="0" dirty="0">
              <a:ln>
                <a:noFill/>
              </a:ln>
              <a:solidFill>
                <a:schemeClr val="accent3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785786" y="1397000"/>
          <a:ext cx="7500990" cy="4675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28662" y="1857364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 </a:t>
            </a:r>
            <a:r>
              <a:rPr lang="ru-RU" b="1" dirty="0" smtClean="0"/>
              <a:t> период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928662" y="3357562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II </a:t>
            </a:r>
            <a:r>
              <a:rPr lang="ru-RU" b="1" dirty="0" smtClean="0"/>
              <a:t>период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57224" y="5000636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III </a:t>
            </a:r>
            <a:r>
              <a:rPr lang="ru-RU" b="1" dirty="0" smtClean="0"/>
              <a:t>период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857620" y="1214422"/>
            <a:ext cx="1524000" cy="1016000"/>
            <a:chOff x="2286000" y="0"/>
            <a:chExt cx="1524000" cy="1016000"/>
          </a:xfrm>
          <a:gradFill>
            <a:gsLst>
              <a:gs pos="65000">
                <a:srgbClr val="D4DEFF">
                  <a:alpha val="28000"/>
                </a:srgbClr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scene3d>
            <a:camera prst="orthographicFront"/>
            <a:lightRig rig="flat" dir="t"/>
          </a:scene3d>
        </p:grpSpPr>
        <p:sp>
          <p:nvSpPr>
            <p:cNvPr id="3" name="Трапеция 2"/>
            <p:cNvSpPr/>
            <p:nvPr/>
          </p:nvSpPr>
          <p:spPr>
            <a:xfrm>
              <a:off x="2286000" y="0"/>
              <a:ext cx="1524000" cy="1016000"/>
            </a:xfrm>
            <a:prstGeom prst="trapezoid">
              <a:avLst>
                <a:gd name="adj" fmla="val 75000"/>
              </a:avLst>
            </a:prstGeom>
            <a:grpFill/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Трапеция 4"/>
            <p:cNvSpPr/>
            <p:nvPr/>
          </p:nvSpPr>
          <p:spPr>
            <a:xfrm>
              <a:off x="2286000" y="0"/>
              <a:ext cx="1524000" cy="1016000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/>
                <a:t>Лидер</a:t>
              </a:r>
              <a:endParaRPr lang="ru-RU" sz="2400" kern="1200" dirty="0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3143240" y="2285992"/>
            <a:ext cx="3048000" cy="1016000"/>
            <a:chOff x="1524000" y="1015999"/>
            <a:chExt cx="3048000" cy="1016000"/>
          </a:xfrm>
          <a:gradFill>
            <a:gsLst>
              <a:gs pos="0">
                <a:srgbClr val="8488C4">
                  <a:alpha val="0"/>
                </a:srgb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scene3d>
            <a:camera prst="orthographicFront"/>
            <a:lightRig rig="flat" dir="t"/>
          </a:scene3d>
        </p:grpSpPr>
        <p:sp>
          <p:nvSpPr>
            <p:cNvPr id="6" name="Трапеция 5"/>
            <p:cNvSpPr/>
            <p:nvPr/>
          </p:nvSpPr>
          <p:spPr>
            <a:xfrm>
              <a:off x="1524000" y="1015999"/>
              <a:ext cx="3048000" cy="1016000"/>
            </a:xfrm>
            <a:prstGeom prst="trapezoid">
              <a:avLst>
                <a:gd name="adj" fmla="val 75000"/>
              </a:avLst>
            </a:prstGeom>
            <a:gradFill>
              <a:gsLst>
                <a:gs pos="0">
                  <a:srgbClr val="8488C4">
                    <a:alpha val="34000"/>
                  </a:srgbClr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" name="Трапеция 4"/>
            <p:cNvSpPr/>
            <p:nvPr/>
          </p:nvSpPr>
          <p:spPr>
            <a:xfrm>
              <a:off x="2057400" y="1015999"/>
              <a:ext cx="1981200" cy="1016000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/>
                <a:t>Партийный аппарат</a:t>
              </a:r>
              <a:endParaRPr lang="ru-RU" sz="2400" kern="1200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285984" y="3413132"/>
            <a:ext cx="4572000" cy="1016000"/>
            <a:chOff x="762000" y="2031999"/>
            <a:chExt cx="4572000" cy="1016000"/>
          </a:xfr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scene3d>
            <a:camera prst="orthographicFront"/>
            <a:lightRig rig="flat" dir="t"/>
          </a:scene3d>
        </p:grpSpPr>
        <p:sp>
          <p:nvSpPr>
            <p:cNvPr id="9" name="Трапеция 8"/>
            <p:cNvSpPr/>
            <p:nvPr/>
          </p:nvSpPr>
          <p:spPr>
            <a:xfrm>
              <a:off x="762000" y="2031999"/>
              <a:ext cx="4572000" cy="1016000"/>
            </a:xfrm>
            <a:prstGeom prst="trapezoid">
              <a:avLst>
                <a:gd name="adj" fmla="val 75000"/>
              </a:avLst>
            </a:prstGeom>
            <a:grpFill/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0" name="Трапеция 4"/>
            <p:cNvSpPr/>
            <p:nvPr/>
          </p:nvSpPr>
          <p:spPr>
            <a:xfrm>
              <a:off x="1562100" y="2031999"/>
              <a:ext cx="2971800" cy="1016000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/>
                <a:t>Рядовые члены</a:t>
              </a:r>
              <a:endParaRPr lang="ru-RU" sz="2400" kern="1200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524000" y="4556140"/>
            <a:ext cx="6096000" cy="1016000"/>
            <a:chOff x="0" y="3047999"/>
            <a:chExt cx="6096000" cy="1016000"/>
          </a:xfrm>
          <a:gradFill>
            <a:gsLst>
              <a:gs pos="0">
                <a:srgbClr val="8488C4">
                  <a:alpha val="34000"/>
                </a:srgb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scene3d>
            <a:camera prst="orthographicFront"/>
            <a:lightRig rig="flat" dir="t"/>
          </a:scene3d>
        </p:grpSpPr>
        <p:sp>
          <p:nvSpPr>
            <p:cNvPr id="12" name="Трапеция 11"/>
            <p:cNvSpPr/>
            <p:nvPr/>
          </p:nvSpPr>
          <p:spPr>
            <a:xfrm>
              <a:off x="0" y="3047999"/>
              <a:ext cx="6096000" cy="1016000"/>
            </a:xfrm>
            <a:prstGeom prst="trapezoid">
              <a:avLst>
                <a:gd name="adj" fmla="val 75000"/>
              </a:avLst>
            </a:prstGeom>
            <a:grpFill/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3" name="Трапеция 4"/>
            <p:cNvSpPr/>
            <p:nvPr/>
          </p:nvSpPr>
          <p:spPr>
            <a:xfrm>
              <a:off x="1066799" y="3047999"/>
              <a:ext cx="3962400" cy="1016000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/>
                <a:t>Сторонники партии</a:t>
              </a:r>
              <a:endParaRPr lang="ru-RU" sz="2400" kern="1200" dirty="0"/>
            </a:p>
          </p:txBody>
        </p:sp>
      </p:grpSp>
      <p:sp>
        <p:nvSpPr>
          <p:cNvPr id="15" name="Заголовок 1"/>
          <p:cNvSpPr txBox="1">
            <a:spLocks/>
          </p:cNvSpPr>
          <p:nvPr/>
        </p:nvSpPr>
        <p:spPr>
          <a:xfrm>
            <a:off x="214282" y="285728"/>
            <a:ext cx="8686800" cy="5715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СТРУКТУРА Политической партии</a:t>
            </a:r>
            <a:endParaRPr kumimoji="0" lang="ru-RU" sz="2800" b="1" i="0" u="none" strike="noStrike" kern="1200" cap="all" spc="0" normalizeH="0" baseline="0" noProof="0" dirty="0">
              <a:ln>
                <a:noFill/>
              </a:ln>
              <a:solidFill>
                <a:schemeClr val="accent3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5715016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Политическая партия 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это организационная группа людей, </a:t>
            </a:r>
          </a:p>
          <a:p>
            <a:pPr algn="ctr"/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стремящаяся к политической власти или к участию в осуществлении государственной власти</a:t>
            </a:r>
            <a:endParaRPr lang="ru-RU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3"/>
                </a:solidFill>
              </a:rPr>
              <a:t>Классификация современных партий</a:t>
            </a:r>
            <a:endParaRPr lang="ru-RU" sz="2800" b="1" dirty="0">
              <a:solidFill>
                <a:schemeClr val="accent3"/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85720" y="1214422"/>
            <a:ext cx="8429684" cy="1031868"/>
            <a:chOff x="285720" y="1214422"/>
            <a:chExt cx="8429684" cy="1031868"/>
          </a:xfr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grpSpPr>
        <p:graphicFrame>
          <p:nvGraphicFramePr>
            <p:cNvPr id="19" name="Схема 18"/>
            <p:cNvGraphicFramePr/>
            <p:nvPr/>
          </p:nvGraphicFramePr>
          <p:xfrm>
            <a:off x="285720" y="1214422"/>
            <a:ext cx="8429684" cy="103186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20" name="Стрелка вниз 19"/>
            <p:cNvSpPr/>
            <p:nvPr/>
          </p:nvSpPr>
          <p:spPr>
            <a:xfrm>
              <a:off x="1571604" y="1643050"/>
              <a:ext cx="142876" cy="214314"/>
            </a:xfrm>
            <a:prstGeom prst="down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Стрелка вниз 20"/>
            <p:cNvSpPr/>
            <p:nvPr/>
          </p:nvSpPr>
          <p:spPr>
            <a:xfrm>
              <a:off x="7286644" y="1643050"/>
              <a:ext cx="142876" cy="214314"/>
            </a:xfrm>
            <a:prstGeom prst="down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Стрелка вниз 21"/>
            <p:cNvSpPr/>
            <p:nvPr/>
          </p:nvSpPr>
          <p:spPr>
            <a:xfrm>
              <a:off x="4286248" y="1643050"/>
              <a:ext cx="142876" cy="214314"/>
            </a:xfrm>
            <a:prstGeom prst="down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357158" y="2571744"/>
            <a:ext cx="8358246" cy="1031868"/>
            <a:chOff x="357158" y="2571744"/>
            <a:chExt cx="8358246" cy="1031868"/>
          </a:xfrm>
        </p:grpSpPr>
        <p:graphicFrame>
          <p:nvGraphicFramePr>
            <p:cNvPr id="27" name="Схема 26"/>
            <p:cNvGraphicFramePr/>
            <p:nvPr/>
          </p:nvGraphicFramePr>
          <p:xfrm>
            <a:off x="357158" y="2571744"/>
            <a:ext cx="8358246" cy="103186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6" r:lo="rId7" r:qs="rId8" r:cs="rId9"/>
            </a:graphicData>
          </a:graphic>
        </p:graphicFrame>
        <p:sp>
          <p:nvSpPr>
            <p:cNvPr id="28" name="Стрелка вниз 27"/>
            <p:cNvSpPr/>
            <p:nvPr/>
          </p:nvSpPr>
          <p:spPr>
            <a:xfrm>
              <a:off x="2214546" y="2986724"/>
              <a:ext cx="142876" cy="21431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Стрелка вниз 28"/>
            <p:cNvSpPr/>
            <p:nvPr/>
          </p:nvSpPr>
          <p:spPr>
            <a:xfrm>
              <a:off x="6572264" y="2956230"/>
              <a:ext cx="142876" cy="21431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285720" y="4000504"/>
            <a:ext cx="8429684" cy="2647689"/>
            <a:chOff x="285720" y="3929066"/>
            <a:chExt cx="8429684" cy="2647689"/>
          </a:xfrm>
        </p:grpSpPr>
        <p:grpSp>
          <p:nvGrpSpPr>
            <p:cNvPr id="37" name="Группа 18"/>
            <p:cNvGrpSpPr/>
            <p:nvPr/>
          </p:nvGrpSpPr>
          <p:grpSpPr>
            <a:xfrm>
              <a:off x="285720" y="5429264"/>
              <a:ext cx="1981881" cy="1147491"/>
              <a:chOff x="1362" y="851979"/>
              <a:chExt cx="1981881" cy="650086"/>
            </a:xfrm>
          </p:grpSpPr>
          <p:sp>
            <p:nvSpPr>
              <p:cNvPr id="52" name="Скругленный прямоугольник 51"/>
              <p:cNvSpPr/>
              <p:nvPr/>
            </p:nvSpPr>
            <p:spPr>
              <a:xfrm>
                <a:off x="1362" y="851979"/>
                <a:ext cx="1981881" cy="647546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3" name="Скругленный прямоугольник 4"/>
              <p:cNvSpPr/>
              <p:nvPr/>
            </p:nvSpPr>
            <p:spPr>
              <a:xfrm>
                <a:off x="1362" y="892451"/>
                <a:ext cx="1943949" cy="609614"/>
              </a:xfrm>
              <a:prstGeom prst="rect">
                <a:avLst/>
              </a:prstGeom>
              <a:gradFill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5400000" scaled="0"/>
              </a:gradFill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800" kern="1200" dirty="0" smtClean="0">
                    <a:solidFill>
                      <a:schemeClr val="tx1"/>
                    </a:solidFill>
                  </a:rPr>
                  <a:t>Нацелены на коренной переворот</a:t>
                </a:r>
                <a:endParaRPr lang="ru-RU" sz="1800" kern="12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" name="Группа 27"/>
            <p:cNvGrpSpPr/>
            <p:nvPr/>
          </p:nvGrpSpPr>
          <p:grpSpPr>
            <a:xfrm>
              <a:off x="6715140" y="5500702"/>
              <a:ext cx="1981881" cy="1012984"/>
              <a:chOff x="1362" y="851979"/>
              <a:chExt cx="1981881" cy="655867"/>
            </a:xfrm>
          </p:grpSpPr>
          <p:sp>
            <p:nvSpPr>
              <p:cNvPr id="50" name="Скругленный прямоугольник 49"/>
              <p:cNvSpPr/>
              <p:nvPr/>
            </p:nvSpPr>
            <p:spPr>
              <a:xfrm>
                <a:off x="1362" y="851979"/>
                <a:ext cx="1981881" cy="647546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1" name="Скругленный прямоугольник 4"/>
              <p:cNvSpPr/>
              <p:nvPr/>
            </p:nvSpPr>
            <p:spPr>
              <a:xfrm>
                <a:off x="1362" y="898232"/>
                <a:ext cx="1943949" cy="609614"/>
              </a:xfrm>
              <a:prstGeom prst="rect">
                <a:avLst/>
              </a:prstGeom>
              <a:gradFill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5400000" scaled="0"/>
              </a:gradFill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800" kern="1200" dirty="0" smtClean="0">
                    <a:solidFill>
                      <a:schemeClr val="tx1"/>
                    </a:solidFill>
                  </a:rPr>
                  <a:t>Настроены на возвращение к старому</a:t>
                </a:r>
                <a:endParaRPr lang="ru-RU" sz="1800" kern="12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Группа 30"/>
            <p:cNvGrpSpPr/>
            <p:nvPr/>
          </p:nvGrpSpPr>
          <p:grpSpPr>
            <a:xfrm>
              <a:off x="4572000" y="5429264"/>
              <a:ext cx="1981881" cy="1143008"/>
              <a:chOff x="1362" y="780541"/>
              <a:chExt cx="1981881" cy="928694"/>
            </a:xfrm>
          </p:grpSpPr>
          <p:sp>
            <p:nvSpPr>
              <p:cNvPr id="48" name="Скругленный прямоугольник 47"/>
              <p:cNvSpPr/>
              <p:nvPr/>
            </p:nvSpPr>
            <p:spPr>
              <a:xfrm>
                <a:off x="1362" y="780541"/>
                <a:ext cx="1981881" cy="928694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9" name="Скругленный прямоугольник 4"/>
              <p:cNvSpPr/>
              <p:nvPr/>
            </p:nvSpPr>
            <p:spPr>
              <a:xfrm>
                <a:off x="20328" y="838584"/>
                <a:ext cx="1943949" cy="838290"/>
              </a:xfrm>
              <a:prstGeom prst="rect">
                <a:avLst/>
              </a:prstGeom>
              <a:gradFill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5400000" scaled="0"/>
              </a:gradFill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800" kern="1200" dirty="0" smtClean="0">
                    <a:solidFill>
                      <a:schemeClr val="tx1"/>
                    </a:solidFill>
                  </a:rPr>
                  <a:t>Нацелены на сохранение существующих порядков</a:t>
                </a:r>
                <a:endParaRPr lang="ru-RU" sz="1800" kern="12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0" name="Группа 33"/>
            <p:cNvGrpSpPr/>
            <p:nvPr/>
          </p:nvGrpSpPr>
          <p:grpSpPr>
            <a:xfrm>
              <a:off x="2357422" y="5357826"/>
              <a:ext cx="1981881" cy="1147491"/>
              <a:chOff x="-86922" y="811508"/>
              <a:chExt cx="1981881" cy="650086"/>
            </a:xfrm>
          </p:grpSpPr>
          <p:sp>
            <p:nvSpPr>
              <p:cNvPr id="46" name="Скругленный прямоугольник 45"/>
              <p:cNvSpPr/>
              <p:nvPr/>
            </p:nvSpPr>
            <p:spPr>
              <a:xfrm>
                <a:off x="-86922" y="811508"/>
                <a:ext cx="1981881" cy="647546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7" name="Скругленный прямоугольник 4"/>
              <p:cNvSpPr/>
              <p:nvPr/>
            </p:nvSpPr>
            <p:spPr>
              <a:xfrm>
                <a:off x="-86922" y="851980"/>
                <a:ext cx="1943949" cy="609614"/>
              </a:xfrm>
              <a:prstGeom prst="rect">
                <a:avLst/>
              </a:prstGeom>
              <a:gradFill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5400000" scaled="0"/>
              </a:gradFill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800" kern="1200" dirty="0" smtClean="0">
                    <a:solidFill>
                      <a:schemeClr val="tx1"/>
                    </a:solidFill>
                  </a:rPr>
                  <a:t>Нацелены на постепенные преобразования</a:t>
                </a:r>
                <a:endParaRPr lang="ru-RU" sz="1800" kern="12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1" name="Группа 42"/>
            <p:cNvGrpSpPr/>
            <p:nvPr/>
          </p:nvGrpSpPr>
          <p:grpSpPr>
            <a:xfrm>
              <a:off x="285720" y="3929066"/>
              <a:ext cx="8429684" cy="1500198"/>
              <a:chOff x="285720" y="3929066"/>
              <a:chExt cx="8429684" cy="1500198"/>
            </a:xfrm>
          </p:grpSpPr>
          <p:graphicFrame>
            <p:nvGraphicFramePr>
              <p:cNvPr id="42" name="Схема 41"/>
              <p:cNvGraphicFramePr/>
              <p:nvPr/>
            </p:nvGraphicFramePr>
            <p:xfrm>
              <a:off x="285720" y="3929066"/>
              <a:ext cx="8429684" cy="150019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0" r:lo="rId11" r:qs="rId12" r:cs="rId13"/>
              </a:graphicData>
            </a:graphic>
          </p:graphicFrame>
          <p:sp>
            <p:nvSpPr>
              <p:cNvPr id="43" name="Стрелка вниз 42"/>
              <p:cNvSpPr/>
              <p:nvPr/>
            </p:nvSpPr>
            <p:spPr>
              <a:xfrm>
                <a:off x="1142976" y="4541514"/>
                <a:ext cx="142876" cy="214314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" name="Стрелка вниз 43"/>
              <p:cNvSpPr/>
              <p:nvPr/>
            </p:nvSpPr>
            <p:spPr>
              <a:xfrm>
                <a:off x="5500694" y="4585656"/>
                <a:ext cx="142876" cy="214314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5" name="Стрелка вниз 44"/>
              <p:cNvSpPr/>
              <p:nvPr/>
            </p:nvSpPr>
            <p:spPr>
              <a:xfrm>
                <a:off x="7643834" y="4558360"/>
                <a:ext cx="142876" cy="214314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4" name="Стрелка вниз 53"/>
              <p:cNvSpPr/>
              <p:nvPr/>
            </p:nvSpPr>
            <p:spPr>
              <a:xfrm>
                <a:off x="3286116" y="4500570"/>
                <a:ext cx="142876" cy="214314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3"/>
                </a:solidFill>
              </a:rPr>
              <a:t>Классификация современных партий</a:t>
            </a:r>
            <a:endParaRPr lang="ru-RU" sz="2800" b="1" dirty="0">
              <a:solidFill>
                <a:schemeClr val="accent3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85720" y="1214422"/>
            <a:ext cx="8429684" cy="2071702"/>
            <a:chOff x="285720" y="1214422"/>
            <a:chExt cx="8429684" cy="1357322"/>
          </a:xfrm>
        </p:grpSpPr>
        <p:graphicFrame>
          <p:nvGraphicFramePr>
            <p:cNvPr id="9" name="Схема 8"/>
            <p:cNvGraphicFramePr/>
            <p:nvPr/>
          </p:nvGraphicFramePr>
          <p:xfrm>
            <a:off x="285720" y="1214422"/>
            <a:ext cx="8429684" cy="135732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0" name="Стрелка вниз 9"/>
            <p:cNvSpPr/>
            <p:nvPr/>
          </p:nvSpPr>
          <p:spPr>
            <a:xfrm>
              <a:off x="1714480" y="1542051"/>
              <a:ext cx="142876" cy="21431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Стрелка вниз 10"/>
            <p:cNvSpPr/>
            <p:nvPr/>
          </p:nvSpPr>
          <p:spPr>
            <a:xfrm>
              <a:off x="7286644" y="1571612"/>
              <a:ext cx="142876" cy="21431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Стрелка вниз 11"/>
            <p:cNvSpPr/>
            <p:nvPr/>
          </p:nvSpPr>
          <p:spPr>
            <a:xfrm>
              <a:off x="4286248" y="1571612"/>
              <a:ext cx="142876" cy="21431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142844" y="3571876"/>
            <a:ext cx="8429684" cy="2714644"/>
            <a:chOff x="214282" y="3500438"/>
            <a:chExt cx="8429684" cy="2714644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214282" y="3500438"/>
              <a:ext cx="8429684" cy="2714644"/>
              <a:chOff x="214282" y="3500438"/>
              <a:chExt cx="8429684" cy="2714644"/>
            </a:xfrm>
          </p:grpSpPr>
          <p:graphicFrame>
            <p:nvGraphicFramePr>
              <p:cNvPr id="16" name="Схема 15"/>
              <p:cNvGraphicFramePr/>
              <p:nvPr/>
            </p:nvGraphicFramePr>
            <p:xfrm>
              <a:off x="214282" y="3500438"/>
              <a:ext cx="8429684" cy="2714644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6" r:lo="rId7" r:qs="rId8" r:cs="rId9"/>
              </a:graphicData>
            </a:graphic>
          </p:graphicFrame>
          <p:sp>
            <p:nvSpPr>
              <p:cNvPr id="17" name="Стрелка вниз 16"/>
              <p:cNvSpPr/>
              <p:nvPr/>
            </p:nvSpPr>
            <p:spPr>
              <a:xfrm>
                <a:off x="1500166" y="4357694"/>
                <a:ext cx="142876" cy="214314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Стрелка вниз 17"/>
              <p:cNvSpPr/>
              <p:nvPr/>
            </p:nvSpPr>
            <p:spPr>
              <a:xfrm>
                <a:off x="4357686" y="4357694"/>
                <a:ext cx="142876" cy="214314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9" name="Стрелка вниз 18"/>
            <p:cNvSpPr/>
            <p:nvPr/>
          </p:nvSpPr>
          <p:spPr>
            <a:xfrm>
              <a:off x="7215206" y="4357694"/>
              <a:ext cx="142876" cy="21431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01752" y="457200"/>
            <a:ext cx="8686800" cy="84124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Классификация современных партий</a:t>
            </a:r>
            <a:endParaRPr kumimoji="0" lang="ru-RU" sz="2800" b="1" i="0" u="none" strike="noStrike" kern="1200" cap="all" spc="0" normalizeH="0" baseline="0" noProof="0" dirty="0">
              <a:ln>
                <a:noFill/>
              </a:ln>
              <a:solidFill>
                <a:schemeClr val="accent3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214282" y="1214422"/>
            <a:ext cx="8501122" cy="3286148"/>
            <a:chOff x="357158" y="1285860"/>
            <a:chExt cx="8501122" cy="3286148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357158" y="1285860"/>
              <a:ext cx="8501122" cy="1500198"/>
              <a:chOff x="357158" y="2571743"/>
              <a:chExt cx="8501122" cy="1083461"/>
            </a:xfrm>
          </p:grpSpPr>
          <p:graphicFrame>
            <p:nvGraphicFramePr>
              <p:cNvPr id="10" name="Схема 9"/>
              <p:cNvGraphicFramePr/>
              <p:nvPr/>
            </p:nvGraphicFramePr>
            <p:xfrm>
              <a:off x="357158" y="2571743"/>
              <a:ext cx="8501122" cy="1083461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sp>
            <p:nvSpPr>
              <p:cNvPr id="11" name="Стрелка вниз 10"/>
              <p:cNvSpPr/>
              <p:nvPr/>
            </p:nvSpPr>
            <p:spPr>
              <a:xfrm>
                <a:off x="2214546" y="2986724"/>
                <a:ext cx="142876" cy="214314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Стрелка вниз 11"/>
              <p:cNvSpPr/>
              <p:nvPr/>
            </p:nvSpPr>
            <p:spPr>
              <a:xfrm>
                <a:off x="6572264" y="2956230"/>
                <a:ext cx="142876" cy="214314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3" name="Группа 12"/>
            <p:cNvGrpSpPr/>
            <p:nvPr/>
          </p:nvGrpSpPr>
          <p:grpSpPr>
            <a:xfrm>
              <a:off x="4500562" y="3429000"/>
              <a:ext cx="1857388" cy="1115685"/>
              <a:chOff x="3865914" y="852726"/>
              <a:chExt cx="4817349" cy="650580"/>
            </a:xfrm>
          </p:grpSpPr>
          <p:sp>
            <p:nvSpPr>
              <p:cNvPr id="14" name="Скругленный прямоугольник 13"/>
              <p:cNvSpPr/>
              <p:nvPr/>
            </p:nvSpPr>
            <p:spPr>
              <a:xfrm>
                <a:off x="4421762" y="852726"/>
                <a:ext cx="4076221" cy="646813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5" name="Скругленный прямоугольник 4"/>
              <p:cNvSpPr/>
              <p:nvPr/>
            </p:nvSpPr>
            <p:spPr>
              <a:xfrm>
                <a:off x="3865914" y="852726"/>
                <a:ext cx="4817349" cy="650580"/>
              </a:xfrm>
              <a:prstGeom prst="rect">
                <a:avLst/>
              </a:prstGeom>
              <a:gradFill>
                <a:gsLst>
                  <a:gs pos="8400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5400000" scaled="0"/>
              </a:gradFill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10490" tIns="110490" rIns="110490" bIns="110490" numCol="1" spcCol="1270" anchor="ctr" anchorCtr="0">
                <a:noAutofit/>
              </a:bodyPr>
              <a:lstStyle/>
              <a:p>
                <a:pPr lvl="0" algn="ctr" defTabSz="1289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kern="1200" dirty="0" err="1" smtClean="0">
                    <a:solidFill>
                      <a:srgbClr val="899327"/>
                    </a:solidFill>
                  </a:rPr>
                  <a:t>Полу-легальные</a:t>
                </a:r>
                <a:endParaRPr lang="ru-RU" kern="1200" dirty="0">
                  <a:solidFill>
                    <a:srgbClr val="899327"/>
                  </a:solidFill>
                </a:endParaRPr>
              </a:p>
            </p:txBody>
          </p:sp>
        </p:grpSp>
        <p:grpSp>
          <p:nvGrpSpPr>
            <p:cNvPr id="18" name="Группа 17"/>
            <p:cNvGrpSpPr/>
            <p:nvPr/>
          </p:nvGrpSpPr>
          <p:grpSpPr>
            <a:xfrm>
              <a:off x="6500826" y="3429000"/>
              <a:ext cx="2286016" cy="1109225"/>
              <a:chOff x="4421762" y="852726"/>
              <a:chExt cx="4076221" cy="646813"/>
            </a:xfrm>
          </p:grpSpPr>
          <p:sp>
            <p:nvSpPr>
              <p:cNvPr id="19" name="Скругленный прямоугольник 18"/>
              <p:cNvSpPr/>
              <p:nvPr/>
            </p:nvSpPr>
            <p:spPr>
              <a:xfrm>
                <a:off x="4421762" y="852726"/>
                <a:ext cx="4076221" cy="646813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0" name="Скругленный прямоугольник 4"/>
              <p:cNvSpPr/>
              <p:nvPr/>
            </p:nvSpPr>
            <p:spPr>
              <a:xfrm>
                <a:off x="4440707" y="871671"/>
                <a:ext cx="4038331" cy="608923"/>
              </a:xfrm>
              <a:prstGeom prst="rect">
                <a:avLst/>
              </a:prstGeom>
              <a:gradFill>
                <a:gsLst>
                  <a:gs pos="8400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5400000" scaled="0"/>
              </a:gradFill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10490" tIns="110490" rIns="110490" bIns="110490" numCol="1" spcCol="1270" anchor="ctr" anchorCtr="0">
                <a:noAutofit/>
              </a:bodyPr>
              <a:lstStyle/>
              <a:p>
                <a:pPr lvl="0" algn="ctr" defTabSz="1289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kern="1200" dirty="0" smtClean="0">
                    <a:solidFill>
                      <a:srgbClr val="899327"/>
                    </a:solidFill>
                  </a:rPr>
                  <a:t>Нелегальные</a:t>
                </a:r>
                <a:r>
                  <a:rPr lang="ru-RU" kern="1200" dirty="0" smtClean="0"/>
                  <a:t> </a:t>
                </a:r>
                <a:r>
                  <a:rPr lang="ru-RU" kern="1200" dirty="0" smtClean="0">
                    <a:solidFill>
                      <a:srgbClr val="899327"/>
                    </a:solidFill>
                  </a:rPr>
                  <a:t>(запрещенные)</a:t>
                </a:r>
                <a:endParaRPr lang="ru-RU" kern="1200" dirty="0">
                  <a:solidFill>
                    <a:srgbClr val="899327"/>
                  </a:solidFill>
                </a:endParaRPr>
              </a:p>
            </p:txBody>
          </p:sp>
        </p:grpSp>
        <p:grpSp>
          <p:nvGrpSpPr>
            <p:cNvPr id="21" name="Группа 20"/>
            <p:cNvGrpSpPr/>
            <p:nvPr/>
          </p:nvGrpSpPr>
          <p:grpSpPr>
            <a:xfrm>
              <a:off x="2571736" y="3462783"/>
              <a:ext cx="1928826" cy="1109225"/>
              <a:chOff x="3712854" y="852726"/>
              <a:chExt cx="4785129" cy="646813"/>
            </a:xfrm>
          </p:grpSpPr>
          <p:sp>
            <p:nvSpPr>
              <p:cNvPr id="22" name="Скругленный прямоугольник 21"/>
              <p:cNvSpPr/>
              <p:nvPr/>
            </p:nvSpPr>
            <p:spPr>
              <a:xfrm>
                <a:off x="4421762" y="852726"/>
                <a:ext cx="4076221" cy="646813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3" name="Скругленный прямоугольник 4"/>
              <p:cNvSpPr/>
              <p:nvPr/>
            </p:nvSpPr>
            <p:spPr>
              <a:xfrm>
                <a:off x="3712854" y="874683"/>
                <a:ext cx="4588956" cy="608923"/>
              </a:xfrm>
              <a:prstGeom prst="rect">
                <a:avLst/>
              </a:prstGeom>
              <a:gradFill>
                <a:gsLst>
                  <a:gs pos="8400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5400000" scaled="0"/>
              </a:gradFill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10490" tIns="110490" rIns="110490" bIns="110490" numCol="1" spcCol="1270" anchor="ctr" anchorCtr="0">
                <a:noAutofit/>
              </a:bodyPr>
              <a:lstStyle/>
              <a:p>
                <a:pPr lvl="0" algn="ctr" defTabSz="1289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kern="1200" dirty="0" smtClean="0">
                    <a:solidFill>
                      <a:srgbClr val="899327"/>
                    </a:solidFill>
                  </a:rPr>
                  <a:t>Легальные</a:t>
                </a:r>
                <a:endParaRPr lang="ru-RU" kern="1200" dirty="0">
                  <a:solidFill>
                    <a:srgbClr val="899327"/>
                  </a:solidFill>
                </a:endParaRPr>
              </a:p>
            </p:txBody>
          </p:sp>
        </p:grpSp>
        <p:sp>
          <p:nvSpPr>
            <p:cNvPr id="25" name="Стрелка вниз 24"/>
            <p:cNvSpPr/>
            <p:nvPr/>
          </p:nvSpPr>
          <p:spPr>
            <a:xfrm rot="2421567">
              <a:off x="4380743" y="2394392"/>
              <a:ext cx="182872" cy="124157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Стрелка вниз 25"/>
            <p:cNvSpPr/>
            <p:nvPr/>
          </p:nvSpPr>
          <p:spPr>
            <a:xfrm>
              <a:off x="5500694" y="2786058"/>
              <a:ext cx="142876" cy="71438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Стрелка вниз 26"/>
            <p:cNvSpPr/>
            <p:nvPr/>
          </p:nvSpPr>
          <p:spPr>
            <a:xfrm>
              <a:off x="7572396" y="2786058"/>
              <a:ext cx="142876" cy="71438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Минус 34"/>
          <p:cNvSpPr/>
          <p:nvPr/>
        </p:nvSpPr>
        <p:spPr>
          <a:xfrm>
            <a:off x="2214546" y="3286124"/>
            <a:ext cx="1428760" cy="571504"/>
          </a:xfrm>
          <a:prstGeom prst="mathMinus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</a:gra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Минус 39"/>
          <p:cNvSpPr/>
          <p:nvPr/>
        </p:nvSpPr>
        <p:spPr>
          <a:xfrm rot="5400000">
            <a:off x="3857620" y="4500570"/>
            <a:ext cx="1428760" cy="571504"/>
          </a:xfrm>
          <a:prstGeom prst="mathMinus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</a:gra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Минус 38"/>
          <p:cNvSpPr/>
          <p:nvPr/>
        </p:nvSpPr>
        <p:spPr>
          <a:xfrm rot="5400000">
            <a:off x="3893339" y="2536025"/>
            <a:ext cx="1357322" cy="571504"/>
          </a:xfrm>
          <a:prstGeom prst="mathMinus">
            <a:avLst/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Минус 33"/>
          <p:cNvSpPr/>
          <p:nvPr/>
        </p:nvSpPr>
        <p:spPr>
          <a:xfrm rot="1862732">
            <a:off x="1541412" y="2296046"/>
            <a:ext cx="2805926" cy="571504"/>
          </a:xfrm>
          <a:prstGeom prst="mathMinus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</a:gra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Минус 36"/>
          <p:cNvSpPr/>
          <p:nvPr/>
        </p:nvSpPr>
        <p:spPr>
          <a:xfrm rot="19547599">
            <a:off x="1976646" y="4469367"/>
            <a:ext cx="2080194" cy="571504"/>
          </a:xfrm>
          <a:prstGeom prst="mathMinus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</a:gra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Минус 37"/>
          <p:cNvSpPr/>
          <p:nvPr/>
        </p:nvSpPr>
        <p:spPr>
          <a:xfrm rot="19655209">
            <a:off x="4847405" y="2433238"/>
            <a:ext cx="2478654" cy="571504"/>
          </a:xfrm>
          <a:prstGeom prst="mathMinus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</a:gra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Минус 35"/>
          <p:cNvSpPr/>
          <p:nvPr/>
        </p:nvSpPr>
        <p:spPr>
          <a:xfrm rot="1792795">
            <a:off x="5169734" y="4397738"/>
            <a:ext cx="1747222" cy="571504"/>
          </a:xfrm>
          <a:prstGeom prst="mathMinus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</a:gra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Минус 29"/>
          <p:cNvSpPr/>
          <p:nvPr/>
        </p:nvSpPr>
        <p:spPr>
          <a:xfrm>
            <a:off x="5357818" y="3286124"/>
            <a:ext cx="1428760" cy="571504"/>
          </a:xfrm>
          <a:prstGeom prst="mathMinus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85728"/>
            <a:ext cx="8686800" cy="84124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Классификация современных партий</a:t>
            </a:r>
            <a:endParaRPr kumimoji="0" lang="ru-RU" sz="2800" b="1" i="0" u="none" strike="noStrike" kern="1200" cap="all" spc="0" normalizeH="0" baseline="0" noProof="0" dirty="0">
              <a:ln>
                <a:noFill/>
              </a:ln>
              <a:solidFill>
                <a:schemeClr val="accent3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57158" y="928670"/>
            <a:ext cx="1896037" cy="1315723"/>
            <a:chOff x="0" y="0"/>
            <a:chExt cx="1896037" cy="1315723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</a:gradFill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0" y="0"/>
              <a:ext cx="1896037" cy="1315723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Скругленный прямоугольник 4"/>
            <p:cNvSpPr/>
            <p:nvPr/>
          </p:nvSpPr>
          <p:spPr>
            <a:xfrm>
              <a:off x="38536" y="38536"/>
              <a:ext cx="1818965" cy="123865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u="sng" kern="1200" dirty="0" smtClean="0">
                  <a:solidFill>
                    <a:srgbClr val="899327"/>
                  </a:solidFill>
                </a:rPr>
                <a:t>«Зеленые»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0" u="none" kern="1200" dirty="0" smtClean="0">
                  <a:solidFill>
                    <a:srgbClr val="899327"/>
                  </a:solidFill>
                </a:rPr>
                <a:t>Нацелены на защиту окружающей среды</a:t>
              </a:r>
              <a:endParaRPr lang="ru-RU" sz="1600" b="0" u="none" kern="1200" dirty="0">
                <a:solidFill>
                  <a:srgbClr val="899327"/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3428992" y="857232"/>
            <a:ext cx="2224122" cy="1679752"/>
            <a:chOff x="2797255" y="0"/>
            <a:chExt cx="2224122" cy="1679752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</a:gradFill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2797255" y="0"/>
              <a:ext cx="2224122" cy="167975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2846453" y="49198"/>
              <a:ext cx="2125726" cy="15813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u="sng" kern="1200" dirty="0" smtClean="0">
                  <a:solidFill>
                    <a:srgbClr val="899327"/>
                  </a:solidFill>
                </a:rPr>
                <a:t>Либеральные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u="none" kern="1200" dirty="0" smtClean="0">
                  <a:solidFill>
                    <a:srgbClr val="899327"/>
                  </a:solidFill>
                </a:rPr>
                <a:t>Нацелены на свободу и невмешательство в государство</a:t>
              </a:r>
              <a:endParaRPr lang="ru-RU" sz="1600" u="none" kern="1200" dirty="0">
                <a:solidFill>
                  <a:srgbClr val="899327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429388" y="928670"/>
            <a:ext cx="2288229" cy="1420502"/>
            <a:chOff x="5927140" y="0"/>
            <a:chExt cx="2288229" cy="1420502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</a:gradFill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5927140" y="0"/>
              <a:ext cx="2288229" cy="142050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5968745" y="41605"/>
              <a:ext cx="2205019" cy="133729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u="sng" kern="1200" dirty="0" smtClean="0">
                  <a:solidFill>
                    <a:srgbClr val="899327"/>
                  </a:solidFill>
                </a:rPr>
                <a:t>Демократические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0" u="none" kern="1200" dirty="0" smtClean="0">
                  <a:solidFill>
                    <a:srgbClr val="899327"/>
                  </a:solidFill>
                </a:rPr>
                <a:t>Нацелены на развитие народовластия</a:t>
              </a:r>
              <a:endParaRPr lang="ru-RU" sz="1600" b="0" u="none" kern="1200" dirty="0">
                <a:solidFill>
                  <a:srgbClr val="899327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57158" y="2786058"/>
            <a:ext cx="2199373" cy="1328475"/>
            <a:chOff x="0" y="1724586"/>
            <a:chExt cx="2199373" cy="1328475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</a:gradFill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0" y="1724586"/>
              <a:ext cx="2199373" cy="132847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Скругленный прямоугольник 4"/>
            <p:cNvSpPr/>
            <p:nvPr/>
          </p:nvSpPr>
          <p:spPr>
            <a:xfrm>
              <a:off x="38910" y="1763496"/>
              <a:ext cx="2121553" cy="125065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u="sng" kern="1200" dirty="0" smtClean="0">
                  <a:solidFill>
                    <a:srgbClr val="899327"/>
                  </a:solidFill>
                </a:rPr>
                <a:t>Клерикальные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0" u="none" kern="1200" dirty="0" smtClean="0">
                  <a:solidFill>
                    <a:srgbClr val="899327"/>
                  </a:solidFill>
                </a:rPr>
                <a:t>Нацелены на</a:t>
              </a:r>
              <a:r>
                <a:rPr lang="en-US" sz="1600" b="0" u="none" kern="1200" dirty="0" smtClean="0">
                  <a:solidFill>
                    <a:srgbClr val="899327"/>
                  </a:solidFill>
                </a:rPr>
                <a:t> </a:t>
              </a:r>
              <a:r>
                <a:rPr lang="ru-RU" sz="1600" b="0" u="none" kern="1200" dirty="0" smtClean="0">
                  <a:solidFill>
                    <a:srgbClr val="899327"/>
                  </a:solidFill>
                </a:rPr>
                <a:t>усиление позиций церкви</a:t>
              </a:r>
              <a:endParaRPr lang="ru-RU" sz="1600" b="0" u="none" kern="1200" dirty="0">
                <a:solidFill>
                  <a:srgbClr val="899327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285720" y="4429132"/>
            <a:ext cx="2286016" cy="2137883"/>
            <a:chOff x="-71438" y="3251702"/>
            <a:chExt cx="2286016" cy="2137883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</a:gradFill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0" y="3251702"/>
              <a:ext cx="2195793" cy="2137883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-71438" y="3314318"/>
              <a:ext cx="2286016" cy="201265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u="sng" kern="1200" dirty="0" smtClean="0">
                  <a:solidFill>
                    <a:srgbClr val="899327"/>
                  </a:solidFill>
                </a:rPr>
                <a:t>Социалистические, </a:t>
              </a:r>
              <a:r>
                <a:rPr lang="ru-RU" sz="1600" b="1" u="sng" kern="1200" dirty="0" err="1" smtClean="0">
                  <a:solidFill>
                    <a:srgbClr val="899327"/>
                  </a:solidFill>
                </a:rPr>
                <a:t>социал</a:t>
              </a:r>
              <a:r>
                <a:rPr lang="ru-RU" sz="1600" b="1" u="sng" kern="1200" dirty="0" smtClean="0">
                  <a:solidFill>
                    <a:srgbClr val="899327"/>
                  </a:solidFill>
                </a:rPr>
                <a:t> демократические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0" u="none" kern="1200" dirty="0" smtClean="0">
                  <a:solidFill>
                    <a:srgbClr val="899327"/>
                  </a:solidFill>
                </a:rPr>
                <a:t>Нацелены на равенство и государственное регулирование экономики</a:t>
              </a:r>
              <a:endParaRPr lang="ru-RU" sz="1600" b="0" u="none" kern="1200" dirty="0">
                <a:solidFill>
                  <a:srgbClr val="899327"/>
                </a:solidFill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357554" y="4929198"/>
            <a:ext cx="2544310" cy="1616225"/>
            <a:chOff x="2809244" y="3773360"/>
            <a:chExt cx="2544310" cy="1616225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</a:gradFill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2809244" y="3773360"/>
              <a:ext cx="2544310" cy="161622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2856582" y="3820698"/>
              <a:ext cx="2449634" cy="152154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00" b="1" u="sng" kern="1200" dirty="0" smtClean="0"/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u="sng" kern="1200" dirty="0" smtClean="0">
                  <a:solidFill>
                    <a:srgbClr val="899327"/>
                  </a:solidFill>
                </a:rPr>
                <a:t>Фашист</a:t>
              </a:r>
              <a:r>
                <a:rPr lang="en-US" sz="1600" b="1" u="sng" kern="1200" dirty="0" smtClean="0">
                  <a:solidFill>
                    <a:srgbClr val="899327"/>
                  </a:solidFill>
                </a:rPr>
                <a:t>c</a:t>
              </a:r>
              <a:r>
                <a:rPr lang="ru-RU" sz="1600" b="1" u="sng" kern="1200" dirty="0" smtClean="0">
                  <a:solidFill>
                    <a:srgbClr val="899327"/>
                  </a:solidFill>
                </a:rPr>
                <a:t>кие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u="none" kern="1200" dirty="0" smtClean="0">
                  <a:solidFill>
                    <a:srgbClr val="899327"/>
                  </a:solidFill>
                </a:rPr>
                <a:t>Нацелены на насилие, подавление личности,</a:t>
              </a:r>
              <a:r>
                <a:rPr lang="en-US" sz="1600" u="none" kern="1200" dirty="0" smtClean="0">
                  <a:solidFill>
                    <a:srgbClr val="899327"/>
                  </a:solidFill>
                </a:rPr>
                <a:t> </a:t>
              </a:r>
              <a:r>
                <a:rPr lang="ru-RU" sz="1600" u="none" kern="1200" dirty="0" smtClean="0">
                  <a:solidFill>
                    <a:srgbClr val="899327"/>
                  </a:solidFill>
                </a:rPr>
                <a:t>ликвидацию свободы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u="sng" kern="1200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6357950" y="2928934"/>
            <a:ext cx="2519239" cy="1229867"/>
            <a:chOff x="5696130" y="1714510"/>
            <a:chExt cx="2519239" cy="1229867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</a:gradFill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5696130" y="1714510"/>
              <a:ext cx="2519239" cy="1229867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Скругленный прямоугольник 4"/>
            <p:cNvSpPr/>
            <p:nvPr/>
          </p:nvSpPr>
          <p:spPr>
            <a:xfrm>
              <a:off x="5732152" y="1750532"/>
              <a:ext cx="2447195" cy="115782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u="sng" kern="1200" dirty="0" smtClean="0">
                  <a:solidFill>
                    <a:srgbClr val="899327"/>
                  </a:solidFill>
                </a:rPr>
                <a:t>Националистические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0" u="none" kern="1200" dirty="0" smtClean="0">
                  <a:solidFill>
                    <a:srgbClr val="899327"/>
                  </a:solidFill>
                </a:rPr>
                <a:t>Проповедуют национализм</a:t>
              </a:r>
              <a:endParaRPr lang="ru-RU" sz="1600" b="0" u="none" kern="1200" dirty="0">
                <a:solidFill>
                  <a:srgbClr val="899327"/>
                </a:solidFill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6500826" y="4500570"/>
            <a:ext cx="2286016" cy="2126553"/>
            <a:chOff x="5929357" y="3214709"/>
            <a:chExt cx="2286016" cy="2126553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0"/>
          </a:gradFill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5929357" y="3214709"/>
              <a:ext cx="2185484" cy="2126553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Скругленный прямоугольник 4"/>
            <p:cNvSpPr/>
            <p:nvPr/>
          </p:nvSpPr>
          <p:spPr>
            <a:xfrm>
              <a:off x="5929357" y="3276994"/>
              <a:ext cx="2286016" cy="200198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u="sng" kern="1200" dirty="0" smtClean="0">
                  <a:solidFill>
                    <a:srgbClr val="899327"/>
                  </a:solidFill>
                </a:rPr>
                <a:t>Коммунистические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0" u="none" kern="1200" dirty="0" smtClean="0">
                  <a:solidFill>
                    <a:srgbClr val="899327"/>
                  </a:solidFill>
                </a:rPr>
                <a:t>Нацелены на общественную собственность , полное равенство, солидарность трудящихся</a:t>
              </a:r>
              <a:endParaRPr lang="ru-RU" sz="1600" b="0" u="none" kern="1200" dirty="0">
                <a:solidFill>
                  <a:srgbClr val="899327"/>
                </a:solidFill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3143240" y="2857496"/>
            <a:ext cx="2934402" cy="1721121"/>
            <a:chOff x="2655714" y="1805430"/>
            <a:chExt cx="2934402" cy="1721121"/>
          </a:xfrm>
          <a:solidFill>
            <a:schemeClr val="accent1"/>
          </a:solidFill>
        </p:grpSpPr>
        <p:sp>
          <p:nvSpPr>
            <p:cNvPr id="28" name="Овал 27"/>
            <p:cNvSpPr/>
            <p:nvPr/>
          </p:nvSpPr>
          <p:spPr>
            <a:xfrm>
              <a:off x="2655714" y="1805430"/>
              <a:ext cx="2934402" cy="1721121"/>
            </a:xfrm>
            <a:prstGeom prst="ellipse">
              <a:avLst/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Овал 4"/>
            <p:cNvSpPr/>
            <p:nvPr/>
          </p:nvSpPr>
          <p:spPr>
            <a:xfrm>
              <a:off x="3085448" y="2057482"/>
              <a:ext cx="2074934" cy="121701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>
                  <a:solidFill>
                    <a:srgbClr val="899327"/>
                  </a:solidFill>
                </a:rPr>
                <a:t>По идеологии</a:t>
              </a:r>
              <a:endParaRPr lang="ru-RU" sz="2400" b="1" kern="1200" dirty="0">
                <a:solidFill>
                  <a:srgbClr val="899327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40" grpId="0" animBg="1"/>
      <p:bldP spid="39" grpId="0" animBg="1"/>
      <p:bldP spid="34" grpId="0" animBg="1"/>
      <p:bldP spid="37" grpId="0" animBg="1"/>
      <p:bldP spid="38" grpId="0" animBg="1"/>
      <p:bldP spid="36" grpId="0" animBg="1"/>
      <p:bldP spid="30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14282" y="285728"/>
            <a:ext cx="8686800" cy="5715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Партийные системы</a:t>
            </a:r>
            <a:endParaRPr kumimoji="0" lang="ru-RU" sz="2800" b="1" i="0" u="none" strike="noStrike" kern="1200" cap="all" spc="0" normalizeH="0" baseline="0" noProof="0" dirty="0">
              <a:ln>
                <a:noFill/>
              </a:ln>
              <a:solidFill>
                <a:schemeClr val="accent3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857224" y="857232"/>
          <a:ext cx="7929618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5786" y="5857892"/>
            <a:ext cx="77257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Партийные системы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это совокупность отношений между действующими 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стране политическими партиями.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3382</TotalTime>
  <Words>1112</Words>
  <Application>Microsoft Office PowerPoint</Application>
  <PresentationFormat>Экран (4:3)</PresentationFormat>
  <Paragraphs>157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Политические партии в политической системе общества</vt:lpstr>
      <vt:lpstr>Слайд 2</vt:lpstr>
      <vt:lpstr>Слайд 3</vt:lpstr>
      <vt:lpstr>Слайд 4</vt:lpstr>
      <vt:lpstr>Классификация современных партий</vt:lpstr>
      <vt:lpstr>Классификация современных партий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Политические партии в политической системе общества</dc:title>
  <dc:creator>User</dc:creator>
  <cp:lastModifiedBy>User</cp:lastModifiedBy>
  <cp:revision>286</cp:revision>
  <dcterms:created xsi:type="dcterms:W3CDTF">2012-01-13T11:03:19Z</dcterms:created>
  <dcterms:modified xsi:type="dcterms:W3CDTF">2012-01-27T12:03:01Z</dcterms:modified>
</cp:coreProperties>
</file>