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72534"/>
            <a:ext cx="7766936" cy="1646302"/>
          </a:xfrm>
        </p:spPr>
        <p:txBody>
          <a:bodyPr/>
          <a:lstStyle/>
          <a:p>
            <a:pPr algn="ctr"/>
            <a:r>
              <a:rPr lang="ru-RU" sz="4800" dirty="0" smtClean="0"/>
              <a:t>ГРИПП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ИНФЕКЦИОННОЕ ЗАБОЛЕВАНИЕ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8325" y="1902719"/>
            <a:ext cx="7766936" cy="1096899"/>
          </a:xfrm>
        </p:spPr>
        <p:txBody>
          <a:bodyPr/>
          <a:lstStyle/>
          <a:p>
            <a:pPr algn="ctr"/>
            <a:r>
              <a:rPr lang="ru-RU" b="1" i="1" u="sng" dirty="0" smtClean="0"/>
              <a:t>социологическое исследование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25" y="2598056"/>
            <a:ext cx="7390190" cy="388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7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</a:t>
            </a:r>
            <a:r>
              <a:rPr lang="ru-RU" dirty="0" smtClean="0"/>
              <a:t>оциологический опрос. </a:t>
            </a:r>
            <a:br>
              <a:rPr lang="ru-RU" dirty="0" smtClean="0"/>
            </a:br>
            <a:r>
              <a:rPr lang="ru-RU" sz="3100" dirty="0" smtClean="0"/>
              <a:t> </a:t>
            </a:r>
            <a:r>
              <a:rPr lang="ru-RU" sz="3100" dirty="0"/>
              <a:t>вопросы, на которые предлагалось ответить:</a:t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54629"/>
            <a:ext cx="9352037" cy="4847771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-</a:t>
            </a:r>
            <a:r>
              <a:rPr lang="ru-RU" b="1" i="1" dirty="0"/>
              <a:t>Знаете ли вы, что такое грипп?</a:t>
            </a:r>
            <a:endParaRPr lang="ru-RU" dirty="0"/>
          </a:p>
          <a:p>
            <a:r>
              <a:rPr lang="ru-RU" b="1" i="1" dirty="0"/>
              <a:t>-Чем опасно это заболевание?</a:t>
            </a:r>
            <a:endParaRPr lang="ru-RU" dirty="0"/>
          </a:p>
          <a:p>
            <a:r>
              <a:rPr lang="ru-RU" b="1" i="1" dirty="0"/>
              <a:t>-Болели ли вы гриппом? Сколько раз?</a:t>
            </a:r>
            <a:endParaRPr lang="ru-RU" dirty="0"/>
          </a:p>
          <a:p>
            <a:r>
              <a:rPr lang="ru-RU" b="1" i="1" dirty="0"/>
              <a:t>-Обращались ли вы к врачу?</a:t>
            </a:r>
            <a:endParaRPr lang="ru-RU" dirty="0"/>
          </a:p>
          <a:p>
            <a:r>
              <a:rPr lang="ru-RU" b="1" i="1" dirty="0"/>
              <a:t>-Делаете ли вы прививку от гриппа?</a:t>
            </a:r>
            <a:endParaRPr lang="ru-RU" dirty="0"/>
          </a:p>
          <a:p>
            <a:r>
              <a:rPr lang="ru-RU" b="1" i="1" dirty="0"/>
              <a:t>-Считаете ли вы ее необходимой? (поясните)</a:t>
            </a:r>
            <a:endParaRPr lang="ru-RU" dirty="0"/>
          </a:p>
          <a:p>
            <a:r>
              <a:rPr lang="ru-RU" b="1" i="1" dirty="0"/>
              <a:t>-Принимаете ли вы профилактические средства для защиты от гриппа?</a:t>
            </a:r>
            <a:endParaRPr lang="ru-RU" dirty="0"/>
          </a:p>
          <a:p>
            <a:r>
              <a:rPr lang="ru-RU" b="1" i="1" dirty="0"/>
              <a:t>(если да,  какие?)</a:t>
            </a:r>
            <a:endParaRPr lang="ru-RU" dirty="0"/>
          </a:p>
          <a:p>
            <a:r>
              <a:rPr lang="ru-RU" b="1" i="1" dirty="0"/>
              <a:t>-Есть ли у вас свой проверенный способ защиты от гриппа? (какой?)</a:t>
            </a:r>
            <a:endParaRPr lang="ru-RU" dirty="0"/>
          </a:p>
          <a:p>
            <a:r>
              <a:rPr lang="ru-RU" b="1" i="1" dirty="0"/>
              <a:t>-Пользуетесь ли вы народными средствами для лечения гриппа? (какими?)</a:t>
            </a:r>
            <a:endParaRPr lang="ru-RU" dirty="0"/>
          </a:p>
          <a:p>
            <a:r>
              <a:rPr lang="ru-RU" b="1" i="1" dirty="0"/>
              <a:t>-Как вы считаете, что нужно делать, чтобы не заболеть гриппом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63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200" dirty="0"/>
              <a:t>100% опрошенных знают, что грипп- это инфекционное заболевание, но, примерно половина, перечисляя симптомы гриппа, называли симптомы острого респираторного заболевания.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-Все знают, что грипп опасен осложнениями, но только 7% назвали какими именно.</a:t>
            </a:r>
            <a:endParaRPr lang="ru-RU" dirty="0"/>
          </a:p>
          <a:p>
            <a:r>
              <a:rPr lang="ru-RU" b="1" i="1" dirty="0"/>
              <a:t>-90% опрошенных переболели этим заболеванием.</a:t>
            </a:r>
            <a:endParaRPr lang="ru-RU" dirty="0"/>
          </a:p>
          <a:p>
            <a:r>
              <a:rPr lang="ru-RU" b="1" i="1" dirty="0"/>
              <a:t>-Во время заболевания только 46% отвечающих обратились за помощью к врачу.</a:t>
            </a:r>
            <a:endParaRPr lang="ru-RU" dirty="0"/>
          </a:p>
          <a:p>
            <a:r>
              <a:rPr lang="ru-RU" b="1" i="1" dirty="0"/>
              <a:t>-70% всех отвечающих не считают необходимым делать прививку от гриппа.</a:t>
            </a:r>
            <a:endParaRPr lang="ru-RU" dirty="0"/>
          </a:p>
          <a:p>
            <a:r>
              <a:rPr lang="ru-RU" b="1" i="1" dirty="0"/>
              <a:t>-Практически все опрошенные знают о том, что существуют и другие профилактические средства против гриппа, но применяют их только половина отвечающих.</a:t>
            </a:r>
            <a:endParaRPr lang="ru-RU" dirty="0"/>
          </a:p>
          <a:p>
            <a:r>
              <a:rPr lang="ru-RU" b="1" i="1" dirty="0"/>
              <a:t>-44% людей имеют свой проверенный способ защиты от гриппа, но на вопрос какой именно, ответ дали не все.</a:t>
            </a:r>
            <a:endParaRPr lang="ru-RU" dirty="0"/>
          </a:p>
          <a:p>
            <a:r>
              <a:rPr lang="ru-RU" b="1" i="1" dirty="0"/>
              <a:t>-51% опрошенных пользуются народными средствами лечения гриппа.</a:t>
            </a:r>
            <a:endParaRPr lang="ru-RU" dirty="0"/>
          </a:p>
          <a:p>
            <a:r>
              <a:rPr lang="ru-RU" b="1" i="1" dirty="0"/>
              <a:t>-В результате опроса, проведенного среди учителей, родителей и  учащихся 9 класса нашей школы стало понятно, что опрошенные недостаточно владеют информацией об этом заболевании.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536" y="4668157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2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3829"/>
            <a:ext cx="8596668" cy="1596571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700" dirty="0"/>
              <a:t>После услышанной информации </a:t>
            </a:r>
            <a:r>
              <a:rPr lang="ru-RU" sz="2700" dirty="0" smtClean="0"/>
              <a:t>мы </a:t>
            </a:r>
            <a:r>
              <a:rPr lang="ru-RU" sz="2700" dirty="0"/>
              <a:t>должны </a:t>
            </a:r>
            <a:r>
              <a:rPr lang="ru-RU" sz="2700" dirty="0" smtClean="0"/>
              <a:t>выяснить</a:t>
            </a:r>
            <a:r>
              <a:rPr lang="ru-RU" sz="2700" dirty="0"/>
              <a:t>, чем же опасно это заболевание? </a:t>
            </a:r>
            <a:r>
              <a:rPr lang="ru-RU" sz="2700" dirty="0" smtClean="0"/>
              <a:t> </a:t>
            </a:r>
            <a:r>
              <a:rPr lang="ru-RU" sz="2700" dirty="0"/>
              <a:t>Р</a:t>
            </a:r>
            <a:r>
              <a:rPr lang="ru-RU" sz="2700" dirty="0" smtClean="0"/>
              <a:t>ассмотрим </a:t>
            </a:r>
            <a:r>
              <a:rPr lang="ru-RU" sz="2700" dirty="0"/>
              <a:t>мы </a:t>
            </a:r>
            <a:r>
              <a:rPr lang="ru-RU" sz="2700" dirty="0" smtClean="0"/>
              <a:t> </a:t>
            </a:r>
            <a:r>
              <a:rPr lang="ru-RU" sz="2700" dirty="0"/>
              <a:t>и меры профилактики. </a:t>
            </a:r>
            <a:r>
              <a:rPr lang="ru-RU" sz="2700" dirty="0" smtClean="0"/>
              <a:t>И информацию, полученную </a:t>
            </a:r>
            <a:r>
              <a:rPr lang="ru-RU" sz="2700" dirty="0"/>
              <a:t>сегодня вами, </a:t>
            </a:r>
            <a:r>
              <a:rPr lang="ru-RU" sz="2700" dirty="0" smtClean="0"/>
              <a:t> оформим </a:t>
            </a:r>
            <a:r>
              <a:rPr lang="ru-RU" sz="2700" dirty="0"/>
              <a:t>в </a:t>
            </a:r>
            <a:r>
              <a:rPr lang="ru-RU" sz="2700" dirty="0" smtClean="0"/>
              <a:t>таблицу.</a:t>
            </a: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881684"/>
              </p:ext>
            </p:extLst>
          </p:nvPr>
        </p:nvGraphicFramePr>
        <p:xfrm>
          <a:off x="677335" y="2206171"/>
          <a:ext cx="8931124" cy="30152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66389"/>
                <a:gridCol w="1274791"/>
                <a:gridCol w="1117339"/>
                <a:gridCol w="1365847"/>
                <a:gridCol w="1146742"/>
                <a:gridCol w="1081296"/>
                <a:gridCol w="1478720"/>
              </a:tblGrid>
              <a:tr h="1836685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Признаки болезни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Источники инфекции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Пути передачи</a:t>
                      </a:r>
                      <a:endParaRPr lang="ru-RU" sz="110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инфекции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Продолжитель</a:t>
                      </a: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ность</a:t>
                      </a:r>
                      <a:endParaRPr lang="ru-RU" sz="1100" dirty="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болезни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Меры профи-</a:t>
                      </a:r>
                      <a:endParaRPr lang="ru-RU" sz="110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лактики и </a:t>
                      </a:r>
                      <a:endParaRPr lang="ru-RU" sz="1100">
                        <a:effectLst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защиты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Меры в отношении больных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Меры в отношении лиц, контактирующих с больными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1178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Грипп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842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Не болейте !</a:t>
            </a: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1" y="2160588"/>
            <a:ext cx="7866743" cy="3881437"/>
          </a:xfrm>
        </p:spPr>
      </p:pic>
    </p:spTree>
    <p:extLst>
      <p:ext uri="{BB962C8B-B14F-4D97-AF65-F5344CB8AC3E}">
        <p14:creationId xmlns:p14="http://schemas.microsoft.com/office/powerpoint/2010/main" val="148407535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339</Words>
  <Application>Microsoft Office PowerPoint</Application>
  <PresentationFormat>Широкоэкранный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Грань</vt:lpstr>
      <vt:lpstr>ГРИПП. ИНФЕКЦИОННОЕ ЗАБОЛЕВАНИЕ </vt:lpstr>
      <vt:lpstr>Социологический опрос.   вопросы, на которые предлагалось ответить: </vt:lpstr>
      <vt:lpstr> 100% опрошенных знают, что грипп- это инфекционное заболевание, но, примерно половина, перечисляя симптомы гриппа, называли симптомы острого респираторного заболевания. </vt:lpstr>
      <vt:lpstr> После услышанной информации мы должны выяснить, чем же опасно это заболевание?  Рассмотрим мы  и меры профилактики. И информацию, полученную сегодня вами,  оформим в таблицу.</vt:lpstr>
      <vt:lpstr>Не болейте 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ГРИПП. ИНФЕКЦИОННОЕ ЗАБОЛЕВАНИЕ</dc:title>
  <dc:creator>gff</dc:creator>
  <cp:lastModifiedBy>gff</cp:lastModifiedBy>
  <cp:revision>4</cp:revision>
  <dcterms:created xsi:type="dcterms:W3CDTF">2013-12-05T15:50:40Z</dcterms:created>
  <dcterms:modified xsi:type="dcterms:W3CDTF">2013-12-05T16:29:15Z</dcterms:modified>
</cp:coreProperties>
</file>