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10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7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5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10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98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7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2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4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9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0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942CF-0329-44D5-923B-1B7C9B2E8B8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0845-6350-4D68-B508-2F4418AEB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edit?action_reinstate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Видео-пособие по пользованию общевойсковым защитным комплектом ОЗК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право 3">
            <a:hlinkClick r:id="rId2"/>
          </p:cNvPr>
          <p:cNvSpPr/>
          <p:nvPr/>
        </p:nvSpPr>
        <p:spPr>
          <a:xfrm>
            <a:off x="4644008" y="4653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05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Видео-пособие по пользованию общевойсковым защитным комплектом ОЗК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Видео-пособие по пользованию общевойсковым защитным комплектом ОЗК</dc:title>
  <dc:creator>User</dc:creator>
  <cp:lastModifiedBy>User</cp:lastModifiedBy>
  <cp:revision>1</cp:revision>
  <dcterms:created xsi:type="dcterms:W3CDTF">2013-12-22T22:15:53Z</dcterms:created>
  <dcterms:modified xsi:type="dcterms:W3CDTF">2013-12-22T22:18:19Z</dcterms:modified>
</cp:coreProperties>
</file>