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80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78619-D253-4DC1-BAD5-CC3BEC0E457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39987-EC8E-490F-9647-FE4E9AC95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39987-EC8E-490F-9647-FE4E9AC9537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D517D2-5FB4-46F9-A998-6052A2C8F05F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8DB8A2-8C3F-4EA1-9997-CF127592C0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text=%D0%B7%D1%83%D0%B1%D1%87%D0%B0%D1%82%D1%8B%D0%B5%20%D0%BF%D0%B5%D1%80%D0%B5%D0%B4%D0%B0%D1%87%D0%B8&amp;fp=0&amp;img_url=http://metal-detal.ru/files/File/met25.jpg&amp;pos=0&amp;uinfo=ww-1263-wh-864-fw-1038-fh-598-pd-1&amp;rpt=simage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source=wiz&amp;fp=0&amp;img_url=http://www.zakgear.com/Worm_gear_set_24.jpg&amp;text=%D1%87%D0%B5%D1%80%D0%B2%D1%8F%D1%87%D0%BD%D1%8B%D0%B5%20%D0%BF%D0%B5%D1%80%D0%B5%D0%B4%D0%B0%D1%87%D0%B8&amp;noreask=1&amp;pos=6&amp;lr=2&amp;rpt=simage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59;&#1052;&#1050;%202010-11\&#1059;&#1052;&#1050;-&#1092;&#1080;&#1079;&#1080;&#1082;&#1072;\&#1084;&#1077;&#1093;&#1072;&#1085;&#1080;&#1079;&#1084;&#1099;\Trenie02.mp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ommons.wikimedia.org/wiki/File:Keilriemen-V-Belt.png?uselang=r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670" y="428604"/>
            <a:ext cx="8119274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Санкт-Петербургское государственное бюджетное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рофессиональное образовательное учреждение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«Автодорожный колледж»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Презентация к уроку  «Устройство, управление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и техническое обслуживание крана»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Профессия 190629.07</a:t>
            </a: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Разработал:   Месяц  Марина Викторовна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857232"/>
            <a:ext cx="7572073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Достоинства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цепных передач: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тсутствие проскальзывания ремня;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омпактность;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м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еньшая нагрузка на валы и подшипниковые 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опоры, так как не требуется большого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предварительного натяжения цепи;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ысокий КПД, достигающий 0,98.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928670"/>
            <a:ext cx="782752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Недостатки цепных передач: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у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длинение цепи в процессе эксплуатации;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озникновение динамических нагрузок в связи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с переменным ускорением в элементах цепи;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ш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ум при работе;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ложность эксплуатации.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УМК 2010-11\УМК-физика\Новая папка\GEAR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14290"/>
            <a:ext cx="7358114" cy="613318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85720" y="642918"/>
            <a:ext cx="778674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ЗУБЧАТЫЕ ПЕРЕДАЧИ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Зубчатая передача представляет собой передаточный механизм, звеньями которого являются зубчатые колёса, служащие для передачи движения и сил путём непосредственного контакта.</a:t>
            </a:r>
          </a:p>
        </p:txBody>
      </p:sp>
      <p:pic>
        <p:nvPicPr>
          <p:cNvPr id="3" name="Рисунок 2" descr="http://im5-tub-ru.yandex.net/i?id=487145740-6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214686"/>
            <a:ext cx="4500594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854" y="357166"/>
            <a:ext cx="8913146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Преимущества зубчатых передач: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Высокий КПД, значение которого достигает 0,99;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Возможность применения при окружных скоростях до  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150 м/с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д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ля передачи мощностей от долей киловатт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до десятков тысяч киловатт;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ысокая кинематическая точность;</a:t>
            </a:r>
          </a:p>
          <a:p>
            <a:pPr>
              <a:buFont typeface="Arial" pitchFamily="34" charset="0"/>
              <a:buChar char="•"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т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очность изготовления;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адёжность и долговечность работы в различных 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условиях эксплуатации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3856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КЛАССИФИКАЦИЯ ЗУБЧАТЫХ ПЕРЕДАЧ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85794"/>
            <a:ext cx="8369116" cy="38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4714884"/>
            <a:ext cx="90540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а – цилиндрическая с прямыми зубьями;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б – цилиндрическая с шевронными зубьями;</a:t>
            </a:r>
          </a:p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– коническая с прямыми зубьями; 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г – цилиндрическая с винтовыми зубьями;</a:t>
            </a:r>
          </a:p>
          <a:p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д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– коническая с винтовыми зубьями;  е – червячная;  ж - реечная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УМК 2010-11\УМК-физика\Новая папка\GBOX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49885"/>
            <a:ext cx="7715304" cy="643090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УМК 2010-11\УМК-физика\Новая папка\DIFF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85728"/>
            <a:ext cx="7519956" cy="626808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42955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ЧЕРВЯЧНЫЕ ПЕРЕДАЧИ</a:t>
            </a:r>
          </a:p>
          <a:p>
            <a:pPr algn="ctr"/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Червячная передача состоит из винта, называемого червяком, и червячного колеса, представляющего собой разновидность цилиндрического косозубого колеса.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" name="Рисунок 2" descr="http://im5-tub-ru.yandex.net/i?id=153112758-03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643182"/>
            <a:ext cx="500066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35824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Преимущества червячной передачи: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Угол пересечения осей может быть каким угодно, но в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большинстве случаев он составляет 90°;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бод червячного колеса в отличие от обода обычного   </a:t>
            </a:r>
          </a:p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косозубого колеса имеет вогнутую форму, что способствует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 увеличению длины линии контакта зубьев;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ч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ервячные передачи работают плавно и бесшумно.</a:t>
            </a:r>
          </a:p>
          <a:p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Существенным недостатком червячных передач является низкий КПД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72" y="357166"/>
            <a:ext cx="52196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МЕХАНИЧЕСКИЕ 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ПЕРЕДАЧИ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" name="Picture 3" descr="D:\УМК 2010-11\УМК-физика\Новая папка\Rad_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4141157" cy="6000768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УМК 2010-11\УМК-физика\Новая папка\WINS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00042"/>
            <a:ext cx="7213602" cy="6012727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0"/>
            <a:ext cx="75009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ФРИКЦИОННЫЕ ПЕРЕДАЧИ</a:t>
            </a:r>
          </a:p>
          <a:p>
            <a:pPr algn="ctr"/>
            <a:endParaRPr lang="ru-RU" sz="2800" b="1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Фрикционными передачами называют устройства, в которых движение от ведущего звена к ведомому передаётся путём их соприкосновения и взаимного качения. Простейшая фрикционная передача состоит из двух колёс – катков, одно из которых закреплено на ведущем валу, а другое – на ведомом.</a:t>
            </a:r>
          </a:p>
          <a:p>
            <a:endParaRPr lang="ru-RU" dirty="0"/>
          </a:p>
        </p:txBody>
      </p:sp>
      <p:pic>
        <p:nvPicPr>
          <p:cNvPr id="5" name="Trenie02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786050" y="3250404"/>
            <a:ext cx="4357718" cy="326828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140370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Преимущества фрикционных передач: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Плавность и бесшумность работы;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Простота конструкции;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Точность передачи движения.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Недостатки :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Передача небольших мощностей (до 20 кВт);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Низкий КПД (0,85…0,9);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Оказываемое ими значительное давление на опоры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УМК 2010-11\УМК-физика\Новая папка\CLUC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28"/>
            <a:ext cx="7709732" cy="621508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35" y="214290"/>
            <a:ext cx="902426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Передачей называют устройство(механизм) для передачи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механического движения от одного объекта к другому.</a:t>
            </a:r>
          </a:p>
          <a:p>
            <a:pPr algn="just"/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Механические передачи классифицируют: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взаимному расположению ведущего и ведомого валов </a:t>
            </a: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 пространстве –передачи между валами, геометрические оси </a:t>
            </a: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которых параллельны, пересекаются или скрещиваются;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принципу передачи движения – передачи трением </a:t>
            </a:r>
          </a:p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(фрикционные и ременные) и передачи зацеплением </a:t>
            </a: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(зубчатые, червячные и цепные);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способу контакта между ведущим и ведомым </a:t>
            </a:r>
          </a:p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звеньями – передачи  с непосредственным касанием </a:t>
            </a:r>
          </a:p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(фрикционные, зубчатые и червячные) и</a:t>
            </a:r>
          </a:p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передачи с гибкой связью (ременные и цепные).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92961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РЕМЕННЫЕ ПЕРЕДАЧИ</a:t>
            </a:r>
          </a:p>
          <a:p>
            <a:pPr algn="just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Ременная передача состоит из ведущего и ведомого шкивов, расположенных на расстоянии друг от друга и соединённых гибкой связью – ремнём, надетым на эти шкивы с натяжением. Вращение от ведущего шкива к ведомому передаётся за счёт сил трения. Возникающих между ремнём и шкивом.</a:t>
            </a:r>
          </a:p>
          <a:p>
            <a:endParaRPr lang="ru-RU" dirty="0"/>
          </a:p>
        </p:txBody>
      </p:sp>
      <p:pic>
        <p:nvPicPr>
          <p:cNvPr id="3" name="Рисунок 2" descr="http://upload.wikimedia.org/wikipedia/commons/thumb/4/42/Keilriemen-V-Belt.png/120px-Keilriemen-V-Belt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357562"/>
            <a:ext cx="5072098" cy="321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107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ПРОФИЛИ РЕМНЕЙ РЕМЕННЫХ ПЕРЕДАЧ</a:t>
            </a:r>
          </a:p>
          <a:p>
            <a:pPr algn="ctr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По форме поперечного сечения ремня различают плоскоременные (а), клиноременные (б),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поликлиновые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(в) и  круглоременные (г), а также передачи зубчатыми </a:t>
            </a: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ремнями (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д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714620"/>
            <a:ext cx="5461184" cy="392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76" y="357166"/>
            <a:ext cx="8032648" cy="63401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Достоинства ременных передач:</a:t>
            </a:r>
          </a:p>
          <a:p>
            <a:pPr algn="just"/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endParaRPr lang="ru-RU" sz="1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в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озможность передачи движения между валами, </a:t>
            </a:r>
          </a:p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расположенными на значительном расстоянии;</a:t>
            </a:r>
          </a:p>
          <a:p>
            <a:pPr algn="just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лавность и бесшумность работы;</a:t>
            </a: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о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граниченность передаваемой нагрузки;</a:t>
            </a: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ростота конструкции;</a:t>
            </a:r>
          </a:p>
          <a:p>
            <a:pPr algn="just"/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л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ёгкость обслуживания;</a:t>
            </a: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ебольшая стоимость изготовления.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71546"/>
            <a:ext cx="771903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Недостатки ременных передач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algn="just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endParaRPr lang="ru-RU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з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начительные габаритные размеры;</a:t>
            </a: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н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епостоянство передаточного отношения из-за </a:t>
            </a:r>
          </a:p>
          <a:p>
            <a:pPr algn="just"/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 проскальзывания ремня;</a:t>
            </a:r>
          </a:p>
          <a:p>
            <a:pPr algn="just"/>
            <a:endParaRPr lang="ru-RU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п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овышенное давление на валы и подшипники.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УМК 2010-11\УМК-физика\Новая папка\ESCA0M.DI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28604"/>
            <a:ext cx="7284941" cy="6072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9" y="714356"/>
            <a:ext cx="841729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ЦЕПНЫЕ ПЕРЕДАЧИ</a:t>
            </a: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      Цепная передача состоит из двух, называемых </a:t>
            </a:r>
          </a:p>
          <a:p>
            <a:pPr algn="just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звёздочками,  зубчатых колёс,  расположенных  на 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екотором  расстоянии  друг  от друга и огибаемых цепью.</a:t>
            </a:r>
          </a:p>
          <a:p>
            <a:pPr algn="just"/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500438"/>
            <a:ext cx="5857916" cy="260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356</TotalTime>
  <Words>656</Words>
  <Application>Microsoft Office PowerPoint</Application>
  <PresentationFormat>Экран (4:3)</PresentationFormat>
  <Paragraphs>141</Paragraphs>
  <Slides>23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38</cp:revision>
  <dcterms:created xsi:type="dcterms:W3CDTF">2013-11-20T08:35:39Z</dcterms:created>
  <dcterms:modified xsi:type="dcterms:W3CDTF">2013-11-21T09:12:17Z</dcterms:modified>
</cp:coreProperties>
</file>