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86430" autoAdjust="0"/>
  </p:normalViewPr>
  <p:slideViewPr>
    <p:cSldViewPr>
      <p:cViewPr varScale="1">
        <p:scale>
          <a:sx n="69" d="100"/>
          <a:sy n="69" d="100"/>
        </p:scale>
        <p:origin x="-131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601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Муниципальное бюджетное образовательное учреждение</a:t>
            </a:r>
            <a:br>
              <a:rPr lang="ru-RU" sz="2400" dirty="0" smtClean="0"/>
            </a:br>
            <a:r>
              <a:rPr lang="ru-RU" sz="2400" dirty="0" smtClean="0"/>
              <a:t>средняя общеобразовательная школа № 79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Вшивкова</a:t>
            </a:r>
            <a:r>
              <a:rPr lang="ru-RU" dirty="0" smtClean="0">
                <a:solidFill>
                  <a:schemeClr val="tx1"/>
                </a:solidFill>
              </a:rPr>
              <a:t> С.В.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8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0"/>
            <a:ext cx="9144000" cy="684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1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образовательное учреждение средняя общеобразовательная школа № 79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2014-11-22T08:34:17Z</dcterms:created>
  <dcterms:modified xsi:type="dcterms:W3CDTF">2014-12-13T08:38:00Z</dcterms:modified>
</cp:coreProperties>
</file>