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66" r:id="rId3"/>
    <p:sldId id="267" r:id="rId4"/>
    <p:sldId id="27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95" autoAdjust="0"/>
  </p:normalViewPr>
  <p:slideViewPr>
    <p:cSldViewPr>
      <p:cViewPr>
        <p:scale>
          <a:sx n="71" d="100"/>
          <a:sy n="71" d="100"/>
        </p:scale>
        <p:origin x="-1128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E1B1C-C5F4-4C50-BA28-E8441C498215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C951C-B88E-4FE1-A4EE-A6A9C0DE7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B9B2-B9B7-40C6-BF95-CD4558E3FB33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F833-25B3-4563-9E6E-7FF729484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B9B2-B9B7-40C6-BF95-CD4558E3FB33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F833-25B3-4563-9E6E-7FF729484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B9B2-B9B7-40C6-BF95-CD4558E3FB33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F833-25B3-4563-9E6E-7FF729484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B9B2-B9B7-40C6-BF95-CD4558E3FB33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F833-25B3-4563-9E6E-7FF729484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B9B2-B9B7-40C6-BF95-CD4558E3FB33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F833-25B3-4563-9E6E-7FF729484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B9B2-B9B7-40C6-BF95-CD4558E3FB33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F833-25B3-4563-9E6E-7FF729484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B9B2-B9B7-40C6-BF95-CD4558E3FB33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F833-25B3-4563-9E6E-7FF729484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B9B2-B9B7-40C6-BF95-CD4558E3FB33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F833-25B3-4563-9E6E-7FF729484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B9B2-B9B7-40C6-BF95-CD4558E3FB33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F833-25B3-4563-9E6E-7FF729484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B9B2-B9B7-40C6-BF95-CD4558E3FB33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F833-25B3-4563-9E6E-7FF729484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B9B2-B9B7-40C6-BF95-CD4558E3FB33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F833-25B3-4563-9E6E-7FF729484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4B9B2-B9B7-40C6-BF95-CD4558E3FB33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2F833-25B3-4563-9E6E-7FF729484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IMG_049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14348" y="3429000"/>
            <a:ext cx="4558352" cy="324609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50" name="Picture 2" descr="C:\Users\Администратор\Desktop\лидер 2013\Максим Ежов\SAM_424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2066" y="0"/>
            <a:ext cx="3899924" cy="292494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2357430"/>
            <a:ext cx="8643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Экологическое</a:t>
            </a:r>
            <a:endParaRPr lang="ru-RU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Рисунок0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43108" y="3182833"/>
            <a:ext cx="4896544" cy="3675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DSC0431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 descr="DSC0547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 flipV="1">
            <a:off x="5135513" y="-572641"/>
            <a:ext cx="3435846" cy="458112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187624" y="2708921"/>
            <a:ext cx="6552727" cy="1323439"/>
          </a:xfrm>
          <a:prstGeom prst="rect">
            <a:avLst/>
          </a:prstGeom>
          <a:solidFill>
            <a:srgbClr val="7030A0"/>
          </a:solidFill>
          <a:effectLst>
            <a:softEdge rad="3175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Нравственное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86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NMLZDPUy--Y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44008" y="500042"/>
            <a:ext cx="4499992" cy="337359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 rot="18953783">
            <a:off x="-735762" y="89905"/>
            <a:ext cx="6757633" cy="1569660"/>
          </a:xfrm>
          <a:prstGeom prst="rect">
            <a:avLst/>
          </a:prstGeom>
          <a:noFill/>
          <a:scene3d>
            <a:camera prst="isometricBottomDown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FF0000"/>
                </a:solidFill>
              </a:rPr>
              <a:t>Досуговое</a:t>
            </a:r>
            <a:endParaRPr lang="ru-RU" sz="9600" b="1" cap="none" spc="50" dirty="0">
              <a:ln w="11430"/>
              <a:solidFill>
                <a:srgbClr val="FF0000"/>
              </a:solidFill>
            </a:endParaRPr>
          </a:p>
        </p:txBody>
      </p:sp>
      <p:pic>
        <p:nvPicPr>
          <p:cNvPr id="8" name="Рисунок 7" descr="квн 2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3786190"/>
            <a:ext cx="5023621" cy="3351853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</p:cSld>
  <p:clrMapOvr>
    <a:masterClrMapping/>
  </p:clrMapOvr>
  <p:transition spd="med" advClick="0" advTm="129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47464"/>
            <a:ext cx="9144000" cy="821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81729" y="2132856"/>
            <a:ext cx="73805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Наши проекты</a:t>
            </a:r>
            <a:endParaRPr lang="ru-RU" sz="88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 descr="проектная деятельност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42918"/>
            <a:ext cx="8924156" cy="5953363"/>
          </a:xfrm>
          <a:prstGeom prst="rect">
            <a:avLst/>
          </a:prstGeom>
        </p:spPr>
      </p:pic>
      <p:pic>
        <p:nvPicPr>
          <p:cNvPr id="8" name="Рисунок 7" descr="P329055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75656" y="0"/>
            <a:ext cx="6419959" cy="6863563"/>
          </a:xfrm>
          <a:prstGeom prst="rect">
            <a:avLst/>
          </a:prstGeom>
        </p:spPr>
      </p:pic>
      <p:pic>
        <p:nvPicPr>
          <p:cNvPr id="9" name="Рисунок 8" descr="DSCN62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928670"/>
            <a:ext cx="7344816" cy="55086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694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1440"/>
            <a:ext cx="9144000" cy="821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79512" y="620688"/>
            <a:ext cx="8964488" cy="483209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М</a:t>
            </a:r>
            <a:r>
              <a:rPr lang="ru-RU" sz="1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ы </a:t>
            </a:r>
          </a:p>
          <a:p>
            <a:pPr algn="ctr"/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строим </a:t>
            </a:r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своё </a:t>
            </a:r>
            <a:r>
              <a:rPr lang="ru-RU" sz="1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будущее!</a:t>
            </a:r>
            <a:endParaRPr lang="ru-RU" sz="1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advClick="0" advTm="107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1|2.9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9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5|3.4|5.6|2.4|3.6|5.4|5.2|3.1|5.5|5.3|2.8|4.4|5.3|3|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10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148</cp:revision>
  <dcterms:created xsi:type="dcterms:W3CDTF">2013-02-17T10:29:51Z</dcterms:created>
  <dcterms:modified xsi:type="dcterms:W3CDTF">2013-11-22T15:57:18Z</dcterms:modified>
</cp:coreProperties>
</file>