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1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2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76143-8068-4490-B303-D7B1AFEC5881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8F8E0-ABBE-412B-A897-EF7FD6A35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015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8F8E0-ABBE-412B-A897-EF7FD6A35B0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92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80728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Тестовые задания </a:t>
            </a:r>
          </a:p>
          <a:p>
            <a:pPr algn="ctr"/>
            <a:r>
              <a:rPr lang="ru-RU" sz="5400" dirty="0" smtClean="0"/>
              <a:t>по теме «Школа»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3419872" y="4005064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Составила Л. В. </a:t>
            </a:r>
            <a:r>
              <a:rPr lang="ru-RU" dirty="0" err="1" smtClean="0"/>
              <a:t>Бурылова</a:t>
            </a:r>
            <a:r>
              <a:rPr lang="ru-RU" dirty="0" smtClean="0"/>
              <a:t>, МАОУ СОШ №40 г. Томска</a:t>
            </a:r>
          </a:p>
          <a:p>
            <a:r>
              <a:rPr lang="ru-RU" dirty="0" smtClean="0"/>
              <a:t>В работе использованы  «Контрольно-измерительные материалы. Обществознание. 6 класс /Сост. А. В. </a:t>
            </a:r>
            <a:r>
              <a:rPr lang="ru-RU" dirty="0" err="1" smtClean="0"/>
              <a:t>Поздеев</a:t>
            </a:r>
            <a:r>
              <a:rPr lang="ru-RU" dirty="0" smtClean="0"/>
              <a:t>. –М.: ВАКО, 2013».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36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692696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Полная средняя школа</a:t>
            </a:r>
            <a:endParaRPr lang="ru-RU" sz="4800" dirty="0"/>
          </a:p>
        </p:txBody>
      </p:sp>
      <p:sp>
        <p:nvSpPr>
          <p:cNvPr id="8" name="Стрелка вверх 7"/>
          <p:cNvSpPr/>
          <p:nvPr/>
        </p:nvSpPr>
        <p:spPr>
          <a:xfrm>
            <a:off x="4499992" y="1523693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619672" y="2780928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Основная школа</a:t>
            </a:r>
            <a:endParaRPr lang="ru-RU" sz="4800" dirty="0"/>
          </a:p>
        </p:txBody>
      </p:sp>
      <p:sp>
        <p:nvSpPr>
          <p:cNvPr id="11" name="Стрелка вверх 10"/>
          <p:cNvSpPr/>
          <p:nvPr/>
        </p:nvSpPr>
        <p:spPr>
          <a:xfrm>
            <a:off x="4499992" y="3611925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591780" y="5517232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? школа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02473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620688"/>
            <a:ext cx="849694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Установи соответствие между ступенями образования  и примерным сроком получения образования.</a:t>
            </a:r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  <a:p>
            <a:pPr marL="514350" indent="-514350">
              <a:buAutoNum type="arabicPeriod"/>
            </a:pPr>
            <a:r>
              <a:rPr lang="ru-RU" sz="3200" dirty="0" smtClean="0"/>
              <a:t>Начальная школа                                 А. 9 лет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Основная школа                                   Б. 4 года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Средняя (полная) школа                     В. 11 лет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5164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08720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Все термины, приведённые ниже, за исключением одного, связаны с понятием «образование». Укажите термин, не связанный с этим понятием.</a:t>
            </a:r>
          </a:p>
          <a:p>
            <a:pPr marL="342900" indent="-342900">
              <a:buAutoNum type="arabicPeriod"/>
            </a:pPr>
            <a:r>
              <a:rPr lang="ru-RU" sz="3600" b="1" i="1" dirty="0" smtClean="0"/>
              <a:t>Школа</a:t>
            </a:r>
          </a:p>
          <a:p>
            <a:pPr marL="342900" indent="-342900">
              <a:buAutoNum type="arabicPeriod"/>
            </a:pPr>
            <a:r>
              <a:rPr lang="ru-RU" sz="3600" b="1" i="1" dirty="0" smtClean="0"/>
              <a:t>Религия</a:t>
            </a:r>
          </a:p>
          <a:p>
            <a:pPr marL="342900" indent="-342900">
              <a:buAutoNum type="arabicPeriod"/>
            </a:pPr>
            <a:r>
              <a:rPr lang="ru-RU" sz="3600" b="1" i="1" dirty="0" smtClean="0"/>
              <a:t>Урок</a:t>
            </a:r>
          </a:p>
          <a:p>
            <a:pPr marL="342900" indent="-342900">
              <a:buAutoNum type="arabicPeriod"/>
            </a:pPr>
            <a:r>
              <a:rPr lang="ru-RU" sz="3600" b="1" i="1" dirty="0" smtClean="0"/>
              <a:t>Знания</a:t>
            </a:r>
          </a:p>
          <a:p>
            <a:pPr marL="342900" indent="-342900">
              <a:buAutoNum type="arabicPeriod"/>
            </a:pPr>
            <a:r>
              <a:rPr lang="ru-RU" sz="3600" b="1" i="1" dirty="0" smtClean="0"/>
              <a:t>Умения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30866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372" y="548680"/>
            <a:ext cx="8496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(1)…часто разгораются из-за пустяков: какое-нибудь неосторожно сказанное(2)…или опрометчивый(3)… может стать той самой искоркой, из которой быстро разгорается самый настоящий скандал. А иногда бывает и так, что вообще трудно определить, из-за чего, собственно, началась ссора: один что-то не то сказал, другой как-то не так ответил, слово за слово – и понеслось. Глазом не успеешь моргнуть, как ваша квартира превращается в арену боевых (4)… . И главная трудность в том, что поссориться-то легко, а вот примириться гораздо труднее. Обычно каждый считает правым себя и ждёт, что первый шаг сделает другая(5)…, а в результате ссора затягивается надолго. («Настольная книга для мальчиков ХХ</a:t>
            </a:r>
            <a:r>
              <a:rPr lang="en-US" sz="2400" b="1" dirty="0" smtClean="0"/>
              <a:t>I</a:t>
            </a:r>
            <a:r>
              <a:rPr lang="ru-RU" sz="2400" b="1" dirty="0" smtClean="0"/>
              <a:t> века»).</a:t>
            </a:r>
          </a:p>
          <a:p>
            <a:pPr algn="just"/>
            <a:r>
              <a:rPr lang="ru-RU" sz="2400" b="1" i="1" dirty="0" smtClean="0"/>
              <a:t>А. Сторона           Б. Поступок               В. Ссора</a:t>
            </a:r>
          </a:p>
          <a:p>
            <a:pPr algn="just"/>
            <a:r>
              <a:rPr lang="ru-RU" sz="2400" b="1" i="1" dirty="0" smtClean="0"/>
              <a:t>Г.  Действие</a:t>
            </a:r>
          </a:p>
          <a:p>
            <a:pPr algn="just"/>
            <a:r>
              <a:rPr lang="ru-RU" sz="2400" b="1" i="1" dirty="0" smtClean="0"/>
              <a:t>Д. Слово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5053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262</Words>
  <Application>Microsoft Office PowerPoint</Application>
  <PresentationFormat>Экран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Lubov</dc:creator>
  <cp:lastModifiedBy>Lubov</cp:lastModifiedBy>
  <cp:revision>6</cp:revision>
  <dcterms:created xsi:type="dcterms:W3CDTF">2015-01-18T10:09:54Z</dcterms:created>
  <dcterms:modified xsi:type="dcterms:W3CDTF">2015-01-18T11:10:36Z</dcterms:modified>
</cp:coreProperties>
</file>