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Чрезвычайные ситуации природного характера.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r>
              <a:rPr lang="ru-RU" dirty="0" smtClean="0"/>
              <a:t>Учитель ОБЖ </a:t>
            </a:r>
            <a:r>
              <a:rPr lang="ru-RU" dirty="0" err="1" smtClean="0"/>
              <a:t>Крупнова.Е.А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&amp;Scy;&amp;lcy;&amp;acy;&amp;jcy;&amp;dcy;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Scy;&amp;lcy;&amp;acy;&amp;jcy;&amp;dcy;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&amp;Scy;&amp;lcy;&amp;acy;&amp;jcy;&amp;dcy;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Scy;&amp;lcy;&amp;acy;&amp;jcy;&amp;dcy;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Scy;&amp;lcy;&amp;acy;&amp;jcy;&amp;dcy;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&amp;Scy;&amp;lcy;&amp;acy;&amp;jcy;&amp;dcy;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Scy;&amp;lcy;&amp;acy;&amp;jcy;&amp;dcy;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&amp;Scy;&amp;lcy;&amp;acy;&amp;jcy;&amp;dcy;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&amp;Scy;&amp;lcy;&amp;acy;&amp;jcy;&amp;dcy;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&amp;Scy;&amp;lcy;&amp;acy;&amp;jcy;&amp;dcy;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&amp;Scy;&amp;lcy;&amp;acy;&amp;jcy;&amp;dcy;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Scy;&amp;lcy;&amp;acy;&amp;jcy;&amp;dcy;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&amp;Scy;&amp;lcy;&amp;acy;&amp;jcy;&amp;dcy;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&amp;Scy;&amp;lcy;&amp;acy;&amp;jcy;&amp;dcy;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&amp;Scy;&amp;lcy;&amp;acy;&amp;jcy;&amp;dcy;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&amp;Scy;&amp;lcy;&amp;acy;&amp;jcy;&amp;dcy;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&amp;Scy;&amp;lcy;&amp;acy;&amp;jcy;&amp;dcy;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&amp;Scy;&amp;lcy;&amp;acy;&amp;jcy;&amp;dcy;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&amp;Scy;&amp;lcy;&amp;acy;&amp;jcy;&amp;dcy;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&amp;Scy;&amp;lcy;&amp;acy;&amp;jcy;&amp;dcy;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&amp;Scy;&amp;lcy;&amp;acy;&amp;jcy;&amp;dcy;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&amp;Scy;&amp;lcy;&amp;acy;&amp;jcy;&amp;dcy;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&amp;Scy;&amp;lcy;&amp;acy;&amp;jcy;&amp;dcy;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&amp;Scy;&amp;lcy;&amp;acy;&amp;jcy;&amp;dcy;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&amp;Scy;&amp;lcy;&amp;acy;&amp;jcy;&amp;dcy;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&amp;Scy;&amp;lcy;&amp;acy;&amp;jcy;&amp;dcy;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&amp;Scy;&amp;lcy;&amp;acy;&amp;jcy;&amp;dcy;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&amp;Scy;&amp;lcy;&amp;acy;&amp;jcy;&amp;dcy;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&amp;Scy;&amp;lcy;&amp;acy;&amp;jcy;&amp;dcy;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&amp;Scy;&amp;lcy;&amp;acy;&amp;jcy;&amp;dcy;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&amp;Scy;&amp;lcy;&amp;acy;&amp;jcy;&amp;dcy;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&amp;Scy;&amp;lcy;&amp;acy;&amp;jcy;&amp;dcy;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&amp;Scy;&amp;lcy;&amp;acy;&amp;jcy;&amp;dcy;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Scy;&amp;lcy;&amp;acy;&amp;jcy;&amp;dcy;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9</Words>
  <PresentationFormat>Экран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Чрезвычайные ситуации природного характера.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характера.</dc:title>
  <dc:creator>Сергей</dc:creator>
  <cp:lastModifiedBy>Сергей</cp:lastModifiedBy>
  <cp:revision>3</cp:revision>
  <dcterms:created xsi:type="dcterms:W3CDTF">2013-12-08T18:03:08Z</dcterms:created>
  <dcterms:modified xsi:type="dcterms:W3CDTF">2013-12-08T18:19:14Z</dcterms:modified>
</cp:coreProperties>
</file>