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6" r:id="rId3"/>
    <p:sldId id="257" r:id="rId4"/>
    <p:sldId id="258" r:id="rId5"/>
    <p:sldId id="259" r:id="rId6"/>
    <p:sldId id="262" r:id="rId7"/>
    <p:sldId id="263" r:id="rId8"/>
    <p:sldId id="267" r:id="rId9"/>
    <p:sldId id="272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81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02624" cy="29077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Смысловое чтение как одно из направлений реализации ФГОС в основной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7128792" cy="1656184"/>
          </a:xfrm>
        </p:spPr>
        <p:txBody>
          <a:bodyPr>
            <a:normAutofit/>
          </a:bodyPr>
          <a:lstStyle/>
          <a:p>
            <a:r>
              <a:rPr lang="ru-RU" sz="1200" dirty="0" smtClean="0"/>
              <a:t>Учитель русского языка  и литературы</a:t>
            </a:r>
          </a:p>
          <a:p>
            <a:pPr algn="r"/>
            <a:r>
              <a:rPr lang="ru-RU" sz="1200" dirty="0" smtClean="0"/>
              <a:t>МКОУ сош № 14 г. Сатка </a:t>
            </a:r>
          </a:p>
          <a:p>
            <a:pPr algn="r"/>
            <a:r>
              <a:rPr lang="ru-RU" sz="1200" dirty="0" smtClean="0"/>
              <a:t>Челябинской области                                                                                                                                                  Ефименко Н.А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4292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приемы осмысления текста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Постановка читателем вопросов к тексту.</a:t>
            </a:r>
          </a:p>
          <a:p>
            <a:r>
              <a:rPr lang="ru-RU" dirty="0" smtClean="0"/>
              <a:t>Составление плана.</a:t>
            </a:r>
          </a:p>
          <a:p>
            <a:r>
              <a:rPr lang="ru-RU" dirty="0" smtClean="0"/>
              <a:t>Построение схемы текста.</a:t>
            </a:r>
          </a:p>
          <a:p>
            <a:r>
              <a:rPr lang="ru-RU" dirty="0" smtClean="0"/>
              <a:t>Построение таблицы на основе текста.</a:t>
            </a:r>
          </a:p>
          <a:p>
            <a:r>
              <a:rPr lang="ru-RU" dirty="0" smtClean="0"/>
              <a:t>Передача содержания текста в форме конспекта.</a:t>
            </a:r>
          </a:p>
          <a:p>
            <a:r>
              <a:rPr lang="ru-RU" dirty="0" smtClean="0"/>
              <a:t>Пересказ текста (изложение)</a:t>
            </a:r>
          </a:p>
          <a:p>
            <a:r>
              <a:rPr lang="ru-RU" dirty="0" smtClean="0"/>
              <a:t>Аналитическое связное (письменное или устное) высказывание читателя о тексте.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2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52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17440"/>
          </a:xfrm>
        </p:spPr>
        <p:txBody>
          <a:bodyPr/>
          <a:lstStyle/>
          <a:p>
            <a:pPr algn="ctr"/>
            <a:r>
              <a:rPr lang="ru-RU" dirty="0" smtClean="0"/>
              <a:t>«Чтение – вот лучшее учение»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4696" cy="1192096"/>
          </a:xfrm>
        </p:spPr>
        <p:txBody>
          <a:bodyPr/>
          <a:lstStyle/>
          <a:p>
            <a:r>
              <a:rPr lang="ru-RU" dirty="0" smtClean="0"/>
              <a:t>А.С. Пушкин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2060848"/>
            <a:ext cx="7772400" cy="165618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691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772400" cy="1800200"/>
          </a:xfrm>
        </p:spPr>
        <p:txBody>
          <a:bodyPr/>
          <a:lstStyle/>
          <a:p>
            <a:pPr algn="ctr"/>
            <a:r>
              <a:rPr lang="ru-RU" dirty="0" smtClean="0"/>
              <a:t>«Кто не умеет читать, </a:t>
            </a:r>
            <a:br>
              <a:rPr lang="ru-RU" dirty="0" smtClean="0"/>
            </a:br>
            <a:r>
              <a:rPr lang="ru-RU" dirty="0" smtClean="0"/>
              <a:t>тот не умеет мыслить»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3" y="4005064"/>
            <a:ext cx="7772400" cy="1296144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/>
              <a:t>В.А Сухомлинский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6088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PISA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000" dirty="0" smtClean="0"/>
              <a:t>Международная программа по оценке образовательных достижений учащихся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1599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pPr algn="ctr"/>
            <a:r>
              <a:rPr lang="ru-RU" dirty="0" smtClean="0"/>
              <a:t>Итоги исследований </a:t>
            </a:r>
            <a:r>
              <a:rPr lang="en-US" dirty="0" smtClean="0"/>
              <a:t>PISA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15187"/>
              </p:ext>
            </p:extLst>
          </p:nvPr>
        </p:nvGraphicFramePr>
        <p:xfrm>
          <a:off x="457200" y="2276871"/>
          <a:ext cx="8229007" cy="3931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858"/>
                <a:gridCol w="3099990"/>
                <a:gridCol w="3682159"/>
              </a:tblGrid>
              <a:tr h="426346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 России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стран-участниц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</a:tr>
              <a:tr h="6407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</a:tr>
              <a:tr h="6407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2003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</a:tr>
              <a:tr h="6407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</a:tr>
              <a:tr h="6407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</a:tr>
              <a:tr h="6407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832" marR="1148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46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Читательская грамотность </a:t>
            </a:r>
            <a:r>
              <a:rPr lang="ru-RU" dirty="0" smtClean="0"/>
              <a:t>–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29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Смысловое чтение в контексте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93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92696"/>
            <a:ext cx="7772400" cy="720080"/>
          </a:xfrm>
        </p:spPr>
        <p:txBody>
          <a:bodyPr/>
          <a:lstStyle/>
          <a:p>
            <a:pPr algn="ctr"/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530352" y="1484784"/>
            <a:ext cx="7772400" cy="2729592"/>
          </a:xfrm>
        </p:spPr>
        <p:txBody>
          <a:bodyPr/>
          <a:lstStyle/>
          <a:p>
            <a:r>
              <a:rPr lang="ru-RU" sz="3200" dirty="0" smtClean="0"/>
              <a:t>Метапредметные результаты </a:t>
            </a:r>
            <a:r>
              <a:rPr lang="ru-RU" dirty="0" smtClean="0"/>
              <a:t>освоения основной образовательной программы основного общего образования должны отражать: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2033" y="2924944"/>
            <a:ext cx="18253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1) умение….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64709" y="3718607"/>
            <a:ext cx="203913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65012" y="4035644"/>
            <a:ext cx="196122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52989" y="4359802"/>
            <a:ext cx="1872208" cy="839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27175" y="4575212"/>
            <a:ext cx="17533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4839126"/>
            <a:ext cx="19407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79944" y="5066727"/>
            <a:ext cx="22515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25197" y="3212976"/>
            <a:ext cx="4923267" cy="2969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8) </a:t>
            </a:r>
            <a:r>
              <a:rPr lang="ru-RU" sz="3600" dirty="0"/>
              <a:t>с</a:t>
            </a:r>
            <a:r>
              <a:rPr lang="ru-RU" sz="3600" dirty="0" smtClean="0"/>
              <a:t>мысловое чтение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31510" y="5677216"/>
            <a:ext cx="2286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35788" y="5811442"/>
            <a:ext cx="199338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127347" y="5899493"/>
            <a:ext cx="2003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58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Универсальные учебные действия: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4634" y="1941984"/>
            <a:ext cx="9079365" cy="4916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609" y="1916832"/>
            <a:ext cx="2339752" cy="105240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Личностные УУД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835695" y="1916832"/>
            <a:ext cx="2305945" cy="10532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Регулятивные УУД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779913" y="1916833"/>
            <a:ext cx="2736304" cy="10532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Познавательные УУД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300192" y="1916833"/>
            <a:ext cx="2843808" cy="10524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Коммуникативные УУД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563888" y="2969233"/>
            <a:ext cx="3168352" cy="127444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Исследовательские  и проектные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619672" y="4333739"/>
            <a:ext cx="5904656" cy="187220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Чтение в составе УУД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4298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1080120"/>
          </a:xfrm>
        </p:spPr>
        <p:txBody>
          <a:bodyPr/>
          <a:lstStyle/>
          <a:p>
            <a:pPr algn="ctr"/>
            <a:r>
              <a:rPr lang="ru-RU" dirty="0" smtClean="0"/>
              <a:t>Смысловое чтение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636912"/>
            <a:ext cx="7772400" cy="2664296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Цель</a:t>
            </a:r>
            <a:r>
              <a:rPr lang="ru-RU" sz="3200" dirty="0" smtClean="0"/>
              <a:t> – формирование умения воспринимать текст как </a:t>
            </a:r>
            <a:r>
              <a:rPr lang="ru-RU" sz="3200" u="sng" dirty="0" smtClean="0"/>
              <a:t>единое смысловое целое</a:t>
            </a:r>
            <a:r>
              <a:rPr lang="ru-RU" sz="3200" dirty="0" smtClean="0"/>
              <a:t> (точно и полно понять содержание текста и практически осмыслить извлеченную информацию)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8992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233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Смысловое чтение как одно из направлений реализации ФГОС в основной школе</vt:lpstr>
      <vt:lpstr>«Кто не умеет читать,  тот не умеет мыслить»</vt:lpstr>
      <vt:lpstr>PISA</vt:lpstr>
      <vt:lpstr>Итоги исследований PISA</vt:lpstr>
      <vt:lpstr>Презентация PowerPoint</vt:lpstr>
      <vt:lpstr>Смысловое чтение в контексте ФГОС</vt:lpstr>
      <vt:lpstr>ФГОС</vt:lpstr>
      <vt:lpstr>Универсальные учебные действия:</vt:lpstr>
      <vt:lpstr>Смысловое чтение</vt:lpstr>
      <vt:lpstr>Основные приемы осмысления текста</vt:lpstr>
      <vt:lpstr>«Чтение – вот лучшее учение»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Смысловое чтение как одно из направлений реализации ФГОС в основной школе</dc:title>
  <dc:creator>Администратор</dc:creator>
  <cp:lastModifiedBy>Дмитрий Каленюк</cp:lastModifiedBy>
  <cp:revision>19</cp:revision>
  <dcterms:created xsi:type="dcterms:W3CDTF">2013-12-28T10:14:50Z</dcterms:created>
  <dcterms:modified xsi:type="dcterms:W3CDTF">2013-12-28T13:37:14Z</dcterms:modified>
</cp:coreProperties>
</file>