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57166"/>
            <a:ext cx="8215370" cy="528163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857356" y="785794"/>
            <a:ext cx="4714908" cy="118415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Дисциплина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3214686"/>
            <a:ext cx="305754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общеобязательная</a:t>
            </a:r>
            <a:endParaRPr lang="ru-RU" sz="2400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1928794" y="2071678"/>
            <a:ext cx="114300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5715008" y="3286124"/>
            <a:ext cx="24288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специальная</a:t>
            </a:r>
            <a:endParaRPr lang="ru-RU" sz="2400" b="1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214942" y="2000240"/>
            <a:ext cx="1357322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2214546" y="714356"/>
            <a:ext cx="4214842" cy="111271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специальная</a:t>
            </a:r>
            <a:endParaRPr lang="ru-RU" sz="36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857496"/>
            <a:ext cx="262891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трудовая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14744" y="2857496"/>
            <a:ext cx="21431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воинская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357950" y="2857496"/>
            <a:ext cx="2143140" cy="857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школьная</a:t>
            </a:r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928794" y="1928802"/>
            <a:ext cx="1143008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5400000">
            <a:off x="4143372" y="2357430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6143636" y="1857364"/>
            <a:ext cx="121444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Особенности воинской дисциплины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Зависит боеспособность армии;</a:t>
            </a:r>
          </a:p>
          <a:p>
            <a:r>
              <a:rPr lang="ru-RU" dirty="0" smtClean="0"/>
              <a:t>Зависит жизнь многих людей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Трудовая дисциплина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Своевременный приход на работу;</a:t>
            </a:r>
          </a:p>
          <a:p>
            <a:r>
              <a:rPr lang="ru-RU" dirty="0" smtClean="0"/>
              <a:t>Соблюдение продолжительности рабочего времени;</a:t>
            </a:r>
          </a:p>
          <a:p>
            <a:r>
              <a:rPr lang="ru-RU" dirty="0" smtClean="0"/>
              <a:t>Точное исполнение распоряжений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642910" y="571480"/>
            <a:ext cx="3557606" cy="8572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Внешняя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642918"/>
            <a:ext cx="3429024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Внутренняя</a:t>
            </a:r>
            <a:endParaRPr lang="ru-RU" sz="3600" b="1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1607323" y="1893083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5893603" y="1893083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642910" y="2714620"/>
            <a:ext cx="34290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государство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43504" y="2857496"/>
            <a:ext cx="321471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самоконтроль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00166" y="500042"/>
            <a:ext cx="6143668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Законопослушный человек:</a:t>
            </a:r>
            <a:endParaRPr lang="ru-RU" sz="2800" b="1" dirty="0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5400000">
            <a:off x="1285852" y="2143116"/>
            <a:ext cx="100013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2500298" y="2571744"/>
            <a:ext cx="18573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5400000">
            <a:off x="4286248" y="2643182"/>
            <a:ext cx="2000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Правонарушение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1.Проступок –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mtClean="0"/>
              <a:t>2.Преступление - </a:t>
            </a:r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45</Words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Особенности воинской дисциплины</vt:lpstr>
      <vt:lpstr>Трудовая дисциплина</vt:lpstr>
      <vt:lpstr>Слайд 5</vt:lpstr>
      <vt:lpstr>Слайд 6</vt:lpstr>
      <vt:lpstr>Правонарушение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Андрей</cp:lastModifiedBy>
  <cp:revision>5</cp:revision>
  <dcterms:created xsi:type="dcterms:W3CDTF">2014-12-24T16:59:02Z</dcterms:created>
  <dcterms:modified xsi:type="dcterms:W3CDTF">2014-12-24T17:48:25Z</dcterms:modified>
</cp:coreProperties>
</file>