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9" autoAdjust="0"/>
    <p:restoredTop sz="94660"/>
  </p:normalViewPr>
  <p:slideViewPr>
    <p:cSldViewPr snapToGrid="0">
      <p:cViewPr varScale="1">
        <p:scale>
          <a:sx n="39" d="100"/>
          <a:sy n="39" d="100"/>
        </p:scale>
        <p:origin x="-61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57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8179E-E8DB-4D86-AB97-3945AD3F08B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2841-DBD5-4E19-8387-CA5635FC77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9341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D84A-4BB0-4AC7-AFA7-5F989D778C85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1C621-F637-466D-B44C-C7785456D7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3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Полилиния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11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4" name="Надпись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ru-RU" sz="8000" b="0" i="0" baseline="0" noProof="0" dirty="0" smtClean="0">
                <a:solidFill>
                  <a:srgbClr val="A53010"/>
                </a:solidFill>
                <a:latin typeface="Arial"/>
                <a:ea typeface="+mn-ea"/>
                <a:cs typeface="+mn-cs"/>
              </a:rPr>
              <a:t>“</a:t>
            </a:r>
            <a:endParaRPr lang="ru-RU" sz="8000" b="0" i="0" baseline="0" noProof="0" dirty="0">
              <a:solidFill>
                <a:srgbClr val="A5301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Надпись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ru-RU" sz="8000" b="0" i="0" baseline="0" noProof="0" dirty="0" smtClean="0">
                <a:solidFill>
                  <a:srgbClr val="A53010"/>
                </a:solidFill>
                <a:latin typeface="Arial"/>
                <a:ea typeface="+mn-ea"/>
                <a:cs typeface="+mn-cs"/>
              </a:rPr>
              <a:t>”</a:t>
            </a:r>
            <a:endParaRPr lang="ru-RU" sz="8000" b="0" i="0" baseline="0" noProof="0" dirty="0">
              <a:solidFill>
                <a:srgbClr val="A5301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 с предло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11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7" name="Надпись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ru-RU" sz="8000" b="0" i="0" baseline="0" noProof="0" dirty="0" smtClean="0">
                <a:solidFill>
                  <a:srgbClr val="A53010"/>
                </a:solidFill>
                <a:latin typeface="Arial"/>
                <a:ea typeface="+mn-ea"/>
                <a:cs typeface="+mn-cs"/>
              </a:rPr>
              <a:t>“</a:t>
            </a:r>
            <a:endParaRPr lang="ru-RU" sz="8000" b="0" i="0" baseline="0" noProof="0" dirty="0">
              <a:solidFill>
                <a:srgbClr val="A5301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8" name="Надпись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ru-RU" sz="8000" b="0" i="0" baseline="0" noProof="0" dirty="0" smtClean="0">
                <a:solidFill>
                  <a:srgbClr val="A53010"/>
                </a:solidFill>
                <a:latin typeface="Arial"/>
                <a:ea typeface="+mn-ea"/>
                <a:cs typeface="+mn-cs"/>
              </a:rPr>
              <a:t>”</a:t>
            </a:r>
            <a:endParaRPr lang="ru-RU" sz="8000" b="0" i="0" baseline="0" noProof="0" dirty="0">
              <a:solidFill>
                <a:srgbClr val="A5301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10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12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Полилиния 11"/>
          <p:cNvSpPr/>
          <p:nvPr/>
        </p:nvSpPr>
        <p:spPr bwMode="auto">
          <a:xfrm flipV="1">
            <a:off x="-17442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Полилиния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Полилиния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Полилиния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Полилиния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Полилиния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Полилиния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Полилиния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Полилиния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Полилиния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Полилиния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Полилиния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Полилиния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Группа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Полилиния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Полилиния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Полилиния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Полилиния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Полилиния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Полилиния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Полилиния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Полилиния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Полилиния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Полилиния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Полилиния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Полилиния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Прямоугольник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416" y="691978"/>
            <a:ext cx="11318789" cy="4085403"/>
          </a:xfrm>
        </p:spPr>
        <p:txBody>
          <a:bodyPr>
            <a:normAutofit/>
          </a:bodyPr>
          <a:lstStyle/>
          <a:p>
            <a:r>
              <a:rPr lang="ru-RU" sz="4900" dirty="0" smtClean="0"/>
              <a:t>Математическая образовательная </a:t>
            </a:r>
            <a:br>
              <a:rPr lang="ru-RU" sz="4900" dirty="0" smtClean="0"/>
            </a:br>
            <a:r>
              <a:rPr lang="ru-RU" sz="4900" dirty="0" err="1" smtClean="0"/>
              <a:t>квест-игра</a:t>
            </a:r>
            <a:r>
              <a:rPr lang="ru-RU" sz="4900" dirty="0" smtClean="0"/>
              <a:t> </a:t>
            </a:r>
            <a:br>
              <a:rPr lang="ru-RU" sz="4900" dirty="0" smtClean="0"/>
            </a:br>
            <a:r>
              <a:rPr lang="ru-RU" dirty="0" smtClean="0"/>
              <a:t>«</a:t>
            </a:r>
            <a:r>
              <a:rPr lang="ru-RU" dirty="0" smtClean="0"/>
              <a:t>Покори Воробьевы горы»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Учитель математики МБОУ СОШ № 143</a:t>
            </a:r>
          </a:p>
          <a:p>
            <a:r>
              <a:rPr lang="ru-RU" dirty="0" smtClean="0"/>
              <a:t> г. Красноярска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Князькина</a:t>
            </a:r>
            <a:r>
              <a:rPr lang="ru-RU" dirty="0" smtClean="0"/>
              <a:t> Т. 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 (NXPowerLite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1039" y="1161535"/>
            <a:ext cx="4870714" cy="3653035"/>
          </a:xfrm>
        </p:spPr>
      </p:pic>
      <p:pic>
        <p:nvPicPr>
          <p:cNvPr id="5" name="Рисунок 4" descr="4 (NXPowerLite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27519" y="2303711"/>
            <a:ext cx="4812545" cy="3609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 (NXPowerLite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6759" y="1005508"/>
            <a:ext cx="5160030" cy="3870022"/>
          </a:xfrm>
        </p:spPr>
      </p:pic>
      <p:pic>
        <p:nvPicPr>
          <p:cNvPr id="5" name="Рисунок 4" descr="1 (NXPowerLite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3239" y="2503170"/>
            <a:ext cx="4840965" cy="3630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 (NXPowerLite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01539" y="741405"/>
            <a:ext cx="4780647" cy="3585485"/>
          </a:xfrm>
        </p:spPr>
      </p:pic>
      <p:pic>
        <p:nvPicPr>
          <p:cNvPr id="5" name="Рисунок 4" descr="7 (NXPowerLite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56120" y="2823209"/>
            <a:ext cx="4572412" cy="3429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 (NXPowerLite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56879" y="988541"/>
            <a:ext cx="5284252" cy="3963189"/>
          </a:xfrm>
        </p:spPr>
      </p:pic>
      <p:pic>
        <p:nvPicPr>
          <p:cNvPr id="5" name="Рисунок 4" descr="11 (NXPowerLite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1499" y="2631165"/>
            <a:ext cx="5201920" cy="3901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2 (NXPowerLite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8891" y="502507"/>
            <a:ext cx="5360087" cy="4020065"/>
          </a:xfrm>
        </p:spPr>
      </p:pic>
      <p:pic>
        <p:nvPicPr>
          <p:cNvPr id="7" name="Рисунок 6" descr="8 (NXPowerLite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4497" y="2693773"/>
            <a:ext cx="4794421" cy="3595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053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milyTree04_16x9_TP104001052" id="{6FA58FAF-2B4E-4EDD-8BE2-1151B1652567}" vid="{F3CF9F50-D9C2-4CCC-97B3-5CFB70A2250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F49F81-E985-458E-A532-312039F9E7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TS104001053</Template>
  <TotalTime>0</TotalTime>
  <Words>18</Words>
  <Application>Microsoft Office PowerPoint</Application>
  <PresentationFormat>Произвольный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TS104001053</vt:lpstr>
      <vt:lpstr>Математическая образовательная  квест-игра  «Покори Воробьевы горы» </vt:lpstr>
      <vt:lpstr>Слайд 2</vt:lpstr>
      <vt:lpstr>Слайд 3</vt:lpstr>
      <vt:lpstr>Слайд 4</vt:lpstr>
      <vt:lpstr>Слайд 5</vt:lpstr>
      <vt:lpstr>Слайд 6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2013-11-18T10:48:04Z</dcterms:created>
  <dcterms:modified xsi:type="dcterms:W3CDTF">2013-11-18T10:56:52Z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295218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D5.1.3</vt:lpwstr>
  </property>
  <property fmtid="{D5CDD505-2E9C-101B-9397-08002B2CF9AE}" name="_TemplateID" pid="5">
    <vt:lpwstr>TC040010539991</vt:lpwstr>
  </property>
</Properties>
</file>