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1371600"/>
            <a:ext cx="7729566" cy="3414722"/>
          </a:xfrm>
        </p:spPr>
        <p:txBody>
          <a:bodyPr>
            <a:normAutofit/>
          </a:bodyPr>
          <a:lstStyle/>
          <a:p>
            <a:r>
              <a:rPr lang="ru-RU" dirty="0" smtClean="0"/>
              <a:t>Гуманно-личностная технология в системе воспитания школьников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57158" y="398543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«…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Катерина должна была поговорить со своим мужем Тихоном и направить его в нужное русло, чтобы он разобрался со своей матерью. Ведь мужчина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голова, а женщина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шея. Ей не нужно было делать трагедию из всего этого, ей надо было действовать, и действовать через своего мужа, а не решать проблемы своей собственной смертью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«…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Сделала она это скорее из-за страха, а не из-за какой-либо другой причины. Страх двигал ее к обрыву. Более глупого для нее конца и придумать нельзя. И давать советы тут бы не было смысла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«…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Катерина нуждалась в помощи, которую она не получила вовремя. Хорошо, что я  живу не в то время и не в том окружении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…»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00034" y="106719"/>
            <a:ext cx="807249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Мой ей совет: Катерине нужно послушать саму себя. Что ей важнее? Быть счастливой или правильной?..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Плохие мысли приходят на ум от безделья. Нужно отвлечь себя, нужно занять себя чем-либо, каким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нибудь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занятием.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бы ничего не посоветовала Катерине. Я считаю, что она все сделала правильно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Естественно, женщина слабый пол, ей нужна  хорошая опора в жизни. Но если твой муж слабый духом и не может тебя защитить , но умеет прощать и любит по-своему, то нужно быть хитрее и умнее. Прежде всего любить себя, ценить себя, а не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истерить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не пугать своими действиями своих близких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57158" y="58847"/>
            <a:ext cx="850112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Здесь, по моему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мению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присутствует проблема родителей и детей. В такой сложной ситуации я бы посоветовала вот что: родители -отдельно, дети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отдельно. Как говорится, ссор не будет там, где нет поводов для них. Тихону с Катериной следовало бы переехать от Кабанихи. Тогда проблема была бы решена. Катерина дождалась бы от мужа той ласки, которой ей так не хватало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Катерине я посоветовала бы выложить все свои внутренние переживания на бумагу,  завести личный дневник. Поскольку человек, который выкладывает и изливает свою душу в бумаге, чувствует  некую легкость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Великий мыслитель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Рюннерт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говорил: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Два раза жизнь не проживешь, но много таких людей, которые не способны прожить ее даже один раз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Не зря я закончила этими словами, потому что Катерина так и не смогла прожить один раз!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51180"/>
            <a:ext cx="742955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ЛИЧНОСТНЫЙ ПОДХОД Ш.А.АМОНАШВИЛИ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ЛЮБИ РЕБЕНКА, БУДЬ ЧЕЛОВЕКОМ ДОБРОЙ ДУШИ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БУДЬ ОПТИМИСТОМ, ОЛИЦЕТВОРЯЙ ЧЕЛОВЕКА БУДУЩЕГО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УМЕЙ ПОНИМАТЬ ДЕТЕЙ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 ЖАЛУЙСЯ РОДИТЕЛЯМ НА УЧЕНИКОВ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 ДЕЛИ ДЕТЕЙ ПО СПОСОБНОСТЯМ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 ДОПУСКАЙ  ОТСТАВАНИЯ ДЕТЕЙ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ВЫЗЫВАЙ ЧУВСТВО УСПЕХА У РЕБЕНКА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ПОСТОЯННО ИЩИ В РЕБЕНКЕ БОГАТСТВО ДУШИ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БУДЬ НАДЕЖДОЙ ДЛЯ РЕБЕНКА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ЗНАЙ СЕМЬЮ РЕБЕНКА, ВСЕ ТАЙНЫ, СВЯЗАННЫЕ С РЕБЕНКОМ, ХАРАКТЕР ВЗАИМООТНОШЕНИЙ В СЕМЬЕ С ЦЕЛЬЮ ЗАБОТЫ О РЕБЕНКЕ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БУДЬ ТЕРПЕЛИВ В ОЖИДАНИИ ЧУДА И БУДЬ ГОТОВ К ВТРЕЧЕ С НИМ В РЕБЕНКЕ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oerichs.com/Sodr/N22-23/7-1a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2928958" cy="4393437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ШАЛВА АЛЕКСАНДРОВИЧ </a:t>
            </a:r>
            <a:r>
              <a:rPr lang="ru-RU" dirty="0" smtClean="0"/>
              <a:t>А</a:t>
            </a:r>
            <a:r>
              <a:rPr lang="ru-RU" dirty="0" smtClean="0"/>
              <a:t>МОНАШВИЛИ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643438" y="1166786"/>
            <a:ext cx="4071966" cy="5048295"/>
          </a:xfrm>
        </p:spPr>
        <p:txBody>
          <a:bodyPr>
            <a:noAutofit/>
          </a:bodyPr>
          <a:lstStyle/>
          <a:p>
            <a:r>
              <a:rPr lang="ru-RU" sz="2000" dirty="0" smtClean="0"/>
              <a:t>Академик </a:t>
            </a:r>
            <a:r>
              <a:rPr lang="ru-RU" sz="2000" dirty="0" smtClean="0"/>
              <a:t>РАО, известный советский и грузинский педагог – ученый и практик. Разработал и воплотил в своей экспериментальной школе </a:t>
            </a:r>
            <a:r>
              <a:rPr lang="ru-RU" sz="2000" dirty="0" smtClean="0"/>
              <a:t>педагогику сотрудничества, личностный подход, оригинальные методики обучения языку </a:t>
            </a:r>
            <a:r>
              <a:rPr lang="ru-RU" sz="2000" dirty="0" smtClean="0"/>
              <a:t>и математике. Своеобразным итогом, идеологией его педагогической деятельности является технология «Школа жизни», изложенная в его «Трактате о начальной ступени образования, построенного на принципах гуманно-личностной педагогики</a:t>
            </a:r>
            <a:r>
              <a:rPr lang="ru-RU" sz="2000" dirty="0" smtClean="0"/>
              <a:t>».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71472" y="1295416"/>
            <a:ext cx="81439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Гуманизм –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педагогическая любовь к детям, заинтересованность в их судьбе.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оптимистическая вера в ребенка,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сотрудничество, мастерство общения,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отсутствие прямого принуждения,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приоритет положительного стимулирования,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терпимость к детским недостаткам.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428728" y="511771"/>
            <a:ext cx="7143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Индивидуальный подход: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личности, путем применения психолого-педагогической диагностики (интересы, качества характера, особенностей мыслительных процессов и др.) развитие способностей ребенка, учет его психологических и физических возможностей и особенностей.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Мастерство общения: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 взаимности и гласности. В классе должна быть непринужденная обстановка. Если учитель создает такую обстановку,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лучше общаются, делятся своими мыслями, переживаниями, не боятся отвечать на уроках, даже если ответ неверный, спорить, доказывать свою правоту.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357290" y="46294"/>
            <a:ext cx="614366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Основными целями данной технологии являются: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развитие и воспитание в ребенке благородного человека, путем раскрытия его личностных качеств;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облагораживание души и сердца ребенка;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развитие и становление познавательных сил ребенка;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обеспечение условий для расширенного и углубленного объема знаний и умений;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идеал воспитания – самовоспитание.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771643"/>
            <a:ext cx="892971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AA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Учителю!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Учитель есть мера жизни, науки, всех вещей. Учителя - это спасательный отряд судеб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Раздраженный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учитель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имеет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права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соприкасаться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детьми.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Он разрушает ауры детей.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 стал учителем - будь героем. Все равно трудишься.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Нет ничего важнее, чем святая душа ребенка. Думайте о себе с позиции детей - как они на вас смотрят, что они о вас думают.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Хороший учитель не будет растить детей, которые требуют выравнивания.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Мудрость учителя - направить величайшую энергию шалости на познание и позитивное взросление.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Учитель!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Войди в класс с благоговением. Перед тобой посланники в будущее.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каждом ребенке надо видеть явление.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Любите детей. Хотя бы мысленно.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Главное не ЗУН, а отношение ребенка к ним.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1542257"/>
            <a:ext cx="82868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A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Заповеди учителя.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Верить в безграничность способностей ребенка.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Никто тебе не друг, никто тебе не враг. Каждый тебе учитель.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Верить в свою искру Божью. Каждый вынашивает в себе вселенскую педагогику.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Верить в силу гуманной педагогики. Она не сразу дает плоды.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Прояви упорство, мужество и самопожертвование.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70009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Педагогические аксиомы.</a:t>
            </a:r>
            <a:endParaRPr lang="ru-RU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Доброта воспитывается добротою.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Любовь воспитывается любовью.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Радость воспитывается радостью.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Благородство воспитывается благородством.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Личность воспитывается личностью.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Сталь закаляется огнем, а сила духа растет от дыхания жизни.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Воображение ничто в сравнении с жизнью.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Учите читать книгу мудрости, разлитой в условиях жизни.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Жизнь это шанс - не упусти его.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Жизнь это красота - удивляйся ей.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Жизнь это мечта - осуществи её.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Жизнь это тайна - разгадай её.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Жизнь это трагедия - выдержи её.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Жизнь это приключение - решись на него.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Жизнь это жизнь - спаси её.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Дети не готовятся к жизни - они в ней живут.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500034" y="654646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бы я была психологом, думаю, я бы смогла дать пару советов Катерине и помочь разобраться в ее проблемах. Я считаю, что психолог не является врагом. Предмет его работы не психика человека, а его душевное состояние, внутренний мир. Психолог не лечит, а помогает человеку обрести гармонию как с самим собой, так и с окружающими его людьми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«…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Катерине следовало бы не принимать все слова Кабанихи близко к сердцу, а игнорировать ее наставления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959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Гуманно-личностная технология в системе воспитания школьников</vt:lpstr>
      <vt:lpstr>ШАЛВА АЛЕКСАНДРОВИЧ АМОНАШВИЛИ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Гуманно-личностная технология в системе воспитания школьников</dc:title>
  <dc:creator>ф</dc:creator>
  <cp:lastModifiedBy>ф</cp:lastModifiedBy>
  <cp:revision>12</cp:revision>
  <dcterms:created xsi:type="dcterms:W3CDTF">2013-11-04T12:41:26Z</dcterms:created>
  <dcterms:modified xsi:type="dcterms:W3CDTF">2013-11-04T14:33:15Z</dcterms:modified>
</cp:coreProperties>
</file>