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9" r:id="rId3"/>
    <p:sldId id="260" r:id="rId4"/>
    <p:sldId id="271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3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79545" autoAdjust="0"/>
  </p:normalViewPr>
  <p:slideViewPr>
    <p:cSldViewPr>
      <p:cViewPr varScale="1">
        <p:scale>
          <a:sx n="59" d="100"/>
          <a:sy n="59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143FE-AEB1-4D61-A6A0-114DED1DD608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0E05-A7FB-4951-A152-402BDC259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104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0E05-A7FB-4951-A152-402BDC25904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5000"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сю\Pictures\SCHOOL_ZHIVOLUP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64896" cy="568863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Ксю\Pictures\1263645929_clipart-schoo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28" y="243466"/>
            <a:ext cx="8831460" cy="62818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сю\Pictures\db3c93b325877ba96beecbcc4eb6a97b_1363589062_1000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1"/>
            <a:ext cx="7848872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сю\Pictures\504607_68cb6923f1a98723bddff1aa76fd75d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4313"/>
            <a:ext cx="8606730" cy="64293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Ксю\Pictures\660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Ксю\Pictures\school2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1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Ксю\Pictures\117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20880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Ксю\Pictures\91359534_larg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92888" cy="5976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Ксю\Pictures\school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Ксю\Pictures\vospita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9"/>
            <a:ext cx="7920880" cy="60486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сю\Pictures\prezentacij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476672"/>
            <a:ext cx="8267700" cy="60486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39"/>
            <a:ext cx="8496944" cy="633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Ксю\Pictures\i87D33L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5976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Ксю\Pictures\ca7130d858e253f2065d88bc26b0faa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сю\Pictures\Kontrolnye_kursovye_otchety_po_praktike_dipl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77686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Ксю\Pictures\05_02_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20880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сю\Pictures\90833283_large_0_6d464_a728ed06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025"/>
            <a:ext cx="8568952" cy="63253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1</Words>
  <Application>Microsoft Office PowerPoint</Application>
  <PresentationFormat>Экран (4:3)</PresentationFormat>
  <Paragraphs>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</dc:creator>
  <cp:lastModifiedBy>Ксю</cp:lastModifiedBy>
  <cp:revision>15</cp:revision>
  <dcterms:created xsi:type="dcterms:W3CDTF">2014-11-30T19:46:43Z</dcterms:created>
  <dcterms:modified xsi:type="dcterms:W3CDTF">2014-12-04T09:57:52Z</dcterms:modified>
</cp:coreProperties>
</file>