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69" r:id="rId4"/>
    <p:sldId id="274" r:id="rId5"/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64" r:id="rId14"/>
    <p:sldId id="265" r:id="rId15"/>
    <p:sldId id="266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44896-70CA-488F-85AF-423D050EB278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43FFD-8235-4213-8BBD-61E5749D2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9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43FFD-8235-4213-8BBD-61E5749D22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2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43FFD-8235-4213-8BBD-61E5749D22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0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7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4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1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0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9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5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D912-1424-4371-8627-D715FC6DDB6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1C57B-D6B4-4E14-A77C-664956719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195787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во время ураганов и бурь</a:t>
            </a:r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04856" cy="256713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кто проживает в местах, подверженных воздействию ураганов и бурь, необходимо знать признаки их приближения.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Поведение при урагане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4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04730"/>
            <a:ext cx="7992887" cy="1236637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заходить в поврежденные здания.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39302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Xxx-kot\Desktop\001 -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526" y="5445224"/>
            <a:ext cx="7772400" cy="1378387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Ураган следует переждать  в подвале дома.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Xxx-kot\Desktop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7686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4393"/>
            <a:ext cx="7992887" cy="1584967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урагана на улице старайтесь как можно дальше находиться от зданий.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Xxx-kot\Desktop\001 - коп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7992888" cy="48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97152"/>
            <a:ext cx="7811145" cy="2060848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просёлочной дороге лучше укрыться в кювете, плотно прижавшись к земле, закрыв голову руками.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Xxx-kot\Desktop\001 - коп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76864" cy="47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Последствия ураганов и бурь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0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ek.ru/images/79948_ura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ru-RU" sz="8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72819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усиление скорости ветра и резкое падение атмосферного давления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484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1925216"/>
            <a:ext cx="8352928" cy="484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5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Ливневые дожди и штормовой нагон воды с моря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5424"/>
            <a:ext cx="8424936" cy="466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8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Бурное выпадение снега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0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71420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получения сигнала о штормовом предупреждении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МЧС России рекомендуют выполнять следующее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217840"/>
            <a:ext cx="8136904" cy="145152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Укрепить балки и заделать окна в чердачных помещениях щитами из досок и фанеры</a:t>
            </a:r>
            <a:b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4074244"/>
          </a:xfrm>
        </p:spPr>
        <p:txBody>
          <a:bodyPr>
            <a:no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Xxx-kot\Desktop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45224"/>
            <a:ext cx="7772400" cy="129614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Освободить балкон от пожароопасных предметов.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7772400" cy="45365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Xxx-kot\Desktop\001 -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76864" cy="50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363" y="5517232"/>
            <a:ext cx="7772400" cy="122413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сделать запасы воды и продуктов.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196752"/>
            <a:ext cx="2448272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Xxx-kot\Desktop\0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32656"/>
            <a:ext cx="74888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7920880" cy="100203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Закрыть газовые каналы.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16561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Xxx-kot\Desktop\001 - коп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143</Words>
  <Application>Microsoft Office PowerPoint</Application>
  <PresentationFormat>Экран (4:3)</PresentationFormat>
  <Paragraphs>20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Правила поведения во время ураганов и бурь</vt:lpstr>
      <vt:lpstr>Это усиление скорости ветра и резкое падение атмосферного давления</vt:lpstr>
      <vt:lpstr>Ливневые дожди и штормовой нагон воды с моря</vt:lpstr>
      <vt:lpstr>Бурное выпадение снега</vt:lpstr>
      <vt:lpstr>После получения сигнала о штормовом предупреждении</vt:lpstr>
      <vt:lpstr>Укрепить балки и заделать окна в чердачных помещениях щитами из досок и фанеры </vt:lpstr>
      <vt:lpstr>Освободить балкон от пожароопасных предметов.</vt:lpstr>
      <vt:lpstr>сделать запасы воды и продуктов.</vt:lpstr>
      <vt:lpstr>Закрыть газовые каналы.</vt:lpstr>
      <vt:lpstr>Поведение при урагане</vt:lpstr>
      <vt:lpstr>Не заходить в поврежденные здания.</vt:lpstr>
      <vt:lpstr>Ураган следует переждать  в подвале дома.</vt:lpstr>
      <vt:lpstr>Во время урагана на улице старайтесь как можно дальше находиться от зданий. </vt:lpstr>
      <vt:lpstr>На просёлочной дороге лучше укрыться в кювете, плотно прижавшись к земле, закрыв голову руками.</vt:lpstr>
      <vt:lpstr>Последствия ураганов и бурь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Правилаповедения во время ураганов и бурь</dc:title>
  <dc:creator>Xxx-kot</dc:creator>
  <cp:lastModifiedBy>Костя</cp:lastModifiedBy>
  <cp:revision>15</cp:revision>
  <dcterms:created xsi:type="dcterms:W3CDTF">2012-12-12T15:44:18Z</dcterms:created>
  <dcterms:modified xsi:type="dcterms:W3CDTF">2013-11-26T05:50:35Z</dcterms:modified>
</cp:coreProperties>
</file>