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09.09.2014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Урок повторения и обобщения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Правовая культура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Знание законов</a:t>
            </a:r>
          </a:p>
          <a:p>
            <a:r>
              <a:rPr lang="ru-RU" dirty="0" smtClean="0"/>
              <a:t>Уважение законов</a:t>
            </a:r>
          </a:p>
          <a:p>
            <a:r>
              <a:rPr lang="ru-RU" dirty="0" smtClean="0"/>
              <a:t>Законопослушное поведение</a:t>
            </a:r>
          </a:p>
          <a:p>
            <a:r>
              <a:rPr lang="ru-RU" dirty="0" smtClean="0"/>
              <a:t>Активная правозащитная позиция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Политическая культура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Осведомленность в вопросах политики</a:t>
            </a:r>
          </a:p>
          <a:p>
            <a:r>
              <a:rPr lang="ru-RU" dirty="0" smtClean="0"/>
              <a:t>Уважительное отношение к политике, понимание ее значимости</a:t>
            </a:r>
          </a:p>
          <a:p>
            <a:r>
              <a:rPr lang="ru-RU" dirty="0" smtClean="0"/>
              <a:t>Активность в политической области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Отрасли права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Гражданское право </a:t>
            </a:r>
          </a:p>
          <a:p>
            <a:pPr>
              <a:buNone/>
            </a:pPr>
            <a:r>
              <a:rPr lang="ru-RU" dirty="0" smtClean="0"/>
              <a:t>	отрасль права, нормы которого регулируют имущественные отношения. </a:t>
            </a:r>
          </a:p>
          <a:p>
            <a:r>
              <a:rPr lang="ru-RU" dirty="0" smtClean="0"/>
              <a:t>Семейное право</a:t>
            </a:r>
          </a:p>
          <a:p>
            <a:pPr>
              <a:buNone/>
            </a:pPr>
            <a:r>
              <a:rPr lang="ru-RU" dirty="0" smtClean="0"/>
              <a:t>	отрасль права, нормы которого регулируют личные и имущественные отношения, вытекающие из брака. </a:t>
            </a:r>
          </a:p>
          <a:p>
            <a:r>
              <a:rPr lang="ru-RU" dirty="0" smtClean="0"/>
              <a:t>Уголовное право</a:t>
            </a:r>
          </a:p>
          <a:p>
            <a:pPr>
              <a:buNone/>
            </a:pPr>
            <a:r>
              <a:rPr lang="ru-RU" dirty="0" smtClean="0"/>
              <a:t>	отрасль права, совокупность юридических норм, которые определяют, какие опасные деяния являются преступными, и устанавливают меры наказания. </a:t>
            </a:r>
          </a:p>
          <a:p>
            <a:r>
              <a:rPr lang="ru-RU" dirty="0" smtClean="0"/>
              <a:t>Административное право</a:t>
            </a:r>
          </a:p>
          <a:p>
            <a:pPr>
              <a:buNone/>
            </a:pPr>
            <a:r>
              <a:rPr lang="ru-RU" dirty="0" smtClean="0"/>
              <a:t>	отрасль права, регулирующая отношения, складывающиеся в процессе государственного управления.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Ветви власти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Законодательная власть – Федеральное Собрание </a:t>
            </a:r>
          </a:p>
          <a:p>
            <a:r>
              <a:rPr lang="ru-RU" dirty="0" smtClean="0"/>
              <a:t>Исполнительная власть – Правительство </a:t>
            </a:r>
          </a:p>
          <a:p>
            <a:r>
              <a:rPr lang="ru-RU" dirty="0" smtClean="0"/>
              <a:t>Судебная власть – Суды РФ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Семья - 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Группа </a:t>
            </a:r>
            <a:r>
              <a:rPr lang="ru-RU" dirty="0" smtClean="0"/>
              <a:t>живущих вместе родственников (мать, отец, дети, бабушка с дедушкой и т.д.). Их связывают общность быта, интересов, взаимная помощь и </a:t>
            </a:r>
            <a:r>
              <a:rPr lang="ru-RU" dirty="0" smtClean="0"/>
              <a:t>ответственность.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Как гражданин может участвовать в управлении страной?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Кто такой эмигрант?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Человек, который по тем или иным причинам был вынужден покинул свою родину.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4000" dirty="0" smtClean="0"/>
              <a:t>Представление о добре и зле - ?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Подготовка к контрольной работе.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человек?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Человек</a:t>
            </a:r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	Существо                                      Существо</a:t>
            </a:r>
          </a:p>
          <a:p>
            <a:pPr>
              <a:buNone/>
            </a:pPr>
            <a:r>
              <a:rPr lang="ru-RU" dirty="0" smtClean="0"/>
              <a:t>           общественное                        биологическое 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2915816" y="2132856"/>
            <a:ext cx="108012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220072" y="2132856"/>
            <a:ext cx="93610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Закончите определение.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sz="3600" dirty="0" smtClean="0"/>
          </a:p>
          <a:p>
            <a:r>
              <a:rPr lang="ru-RU" sz="3600" dirty="0" smtClean="0"/>
              <a:t>Высшая </a:t>
            </a:r>
            <a:r>
              <a:rPr lang="ru-RU" sz="3600" dirty="0" smtClean="0"/>
              <a:t>ступень развития живых организмов, активный участник общественно-исторической деятельности и </a:t>
            </a:r>
            <a:r>
              <a:rPr lang="ru-RU" sz="3600" dirty="0" smtClean="0"/>
              <a:t>культуры</a:t>
            </a:r>
            <a:r>
              <a:rPr lang="ru-RU" sz="3600" dirty="0" smtClean="0"/>
              <a:t> </a:t>
            </a:r>
            <a:r>
              <a:rPr lang="ru-RU" sz="3600" dirty="0" smtClean="0"/>
              <a:t>- ?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Обычаи и традиции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Обычай </a:t>
            </a:r>
          </a:p>
          <a:p>
            <a:pPr>
              <a:buNone/>
            </a:pPr>
            <a:r>
              <a:rPr lang="ru-RU" dirty="0" smtClean="0"/>
              <a:t> 	</a:t>
            </a:r>
            <a:r>
              <a:rPr lang="ru-RU" dirty="0" smtClean="0"/>
              <a:t>Общепринятый </a:t>
            </a:r>
            <a:r>
              <a:rPr lang="ru-RU" dirty="0" smtClean="0"/>
              <a:t>порядок, действие повторяющееся в определенных </a:t>
            </a:r>
            <a:r>
              <a:rPr lang="ru-RU" dirty="0" smtClean="0"/>
              <a:t>обстоятельствах-? </a:t>
            </a:r>
            <a:endParaRPr lang="ru-RU" dirty="0" smtClean="0"/>
          </a:p>
          <a:p>
            <a:r>
              <a:rPr lang="ru-RU" dirty="0" smtClean="0"/>
              <a:t>Традиция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Разновидность </a:t>
            </a:r>
            <a:r>
              <a:rPr lang="ru-RU" dirty="0" smtClean="0"/>
              <a:t>обычая, особо устойчива и обозначает формы поведения, унаследованные от предыдущих </a:t>
            </a:r>
            <a:r>
              <a:rPr lang="ru-RU" dirty="0" smtClean="0"/>
              <a:t>поколений</a:t>
            </a:r>
            <a:r>
              <a:rPr lang="ru-RU" dirty="0" smtClean="0"/>
              <a:t>-?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гражданин?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Человек  + гражданственность = гражданин </a:t>
            </a:r>
          </a:p>
          <a:p>
            <a:endParaRPr lang="ru-RU" dirty="0" smtClean="0"/>
          </a:p>
          <a:p>
            <a:r>
              <a:rPr lang="ru-RU" dirty="0" smtClean="0"/>
              <a:t>Гражданственность – единство правовой и политической культуры. </a:t>
            </a:r>
          </a:p>
          <a:p>
            <a:r>
              <a:rPr lang="ru-RU" dirty="0" smtClean="0"/>
              <a:t>Гражданин – человек обладающий всей совокупностью прав и обязанностей, предусмотренных конституцией, имеющий гражданство данного государства.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Гражданин мира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Человек, который не ощущает себя гражданином какого-то одного государства и для которого проблемы всего мира важнее, чем проблемы своей страны. </a:t>
            </a:r>
          </a:p>
          <a:p>
            <a:endParaRPr lang="ru-RU" dirty="0" smtClean="0"/>
          </a:p>
          <a:p>
            <a:r>
              <a:rPr lang="ru-RU" dirty="0" smtClean="0"/>
              <a:t>Ностальгия </a:t>
            </a:r>
            <a:r>
              <a:rPr lang="ru-RU" dirty="0" smtClean="0"/>
              <a:t>- 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гражданство?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3200" dirty="0" smtClean="0"/>
              <a:t>Политическая и правовая принадлежность человека к конкретному государству. </a:t>
            </a:r>
          </a:p>
          <a:p>
            <a:r>
              <a:rPr lang="ru-RU" sz="3200" dirty="0" smtClean="0"/>
              <a:t>«Право крови» </a:t>
            </a:r>
          </a:p>
          <a:p>
            <a:r>
              <a:rPr lang="ru-RU" sz="3200" dirty="0" smtClean="0"/>
              <a:t>«Право почвы»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Мораль и право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Отличия:</a:t>
            </a:r>
          </a:p>
          <a:p>
            <a:endParaRPr lang="ru-RU" dirty="0" smtClean="0"/>
          </a:p>
          <a:p>
            <a:r>
              <a:rPr lang="ru-RU" dirty="0" smtClean="0"/>
              <a:t>Нормы права закреплены в законах, а нормы морали существуют в традициях </a:t>
            </a:r>
          </a:p>
          <a:p>
            <a:r>
              <a:rPr lang="ru-RU" dirty="0" smtClean="0"/>
              <a:t>За нарушение правовых норм возможно государственное принуждение (наказание) , за нарушение нравственных норм – моральное осуждение.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Закон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Закон- это высший юридический акт, принятый высшим законодательным органом власти и регулирующий наиболее важные стороны общественной жизни.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238</TotalTime>
  <Words>284</Words>
  <Application>Microsoft Office PowerPoint</Application>
  <PresentationFormat>Экран (4:3)</PresentationFormat>
  <Paragraphs>87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Начальная</vt:lpstr>
      <vt:lpstr>Урок повторения и обобщения</vt:lpstr>
      <vt:lpstr>Что такое человек? </vt:lpstr>
      <vt:lpstr>Закончите определение. </vt:lpstr>
      <vt:lpstr>Обычаи и традиции </vt:lpstr>
      <vt:lpstr>Что такое гражданин? </vt:lpstr>
      <vt:lpstr>Гражданин мира </vt:lpstr>
      <vt:lpstr>Что такое гражданство?</vt:lpstr>
      <vt:lpstr>Мораль и право </vt:lpstr>
      <vt:lpstr>Закон</vt:lpstr>
      <vt:lpstr>Правовая культура</vt:lpstr>
      <vt:lpstr>Политическая культура </vt:lpstr>
      <vt:lpstr>Отрасли права </vt:lpstr>
      <vt:lpstr>Ветви власти </vt:lpstr>
      <vt:lpstr>Семья - ? </vt:lpstr>
      <vt:lpstr>          Как гражданин может участвовать в управлении страной? </vt:lpstr>
      <vt:lpstr>Кто такой эмигрант?</vt:lpstr>
      <vt:lpstr>Слайд 17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повторения и обобщения</dc:title>
  <dc:creator>Альфия</dc:creator>
  <cp:lastModifiedBy>тобольск</cp:lastModifiedBy>
  <cp:revision>25</cp:revision>
  <dcterms:created xsi:type="dcterms:W3CDTF">2013-05-14T14:47:54Z</dcterms:created>
  <dcterms:modified xsi:type="dcterms:W3CDTF">2014-09-09T13:23:14Z</dcterms:modified>
</cp:coreProperties>
</file>