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8" r:id="rId24"/>
    <p:sldId id="277" r:id="rId25"/>
    <p:sldId id="276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C63F-CBEA-49B7-9749-D75BBB6BB02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604408D2-AEBA-4F09-BA22-7E3C15CEF063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Звезды</a:t>
          </a:r>
        </a:p>
      </dgm:t>
    </dgm:pt>
    <dgm:pt modelId="{143E8A16-7C1D-430A-825F-894835FCAD59}" type="parTrans" cxnId="{98FB8528-4FF5-458F-AB45-0279468E1196}">
      <dgm:prSet/>
      <dgm:spPr/>
      <dgm:t>
        <a:bodyPr/>
        <a:lstStyle/>
        <a:p>
          <a:endParaRPr lang="ru-RU"/>
        </a:p>
      </dgm:t>
    </dgm:pt>
    <dgm:pt modelId="{E4AEDE5F-0B19-4052-BE7A-3ED8280AF729}" type="sibTrans" cxnId="{98FB8528-4FF5-458F-AB45-0279468E1196}">
      <dgm:prSet/>
      <dgm:spPr/>
      <dgm:t>
        <a:bodyPr/>
        <a:lstStyle/>
        <a:p>
          <a:endParaRPr lang="ru-RU"/>
        </a:p>
      </dgm:t>
    </dgm:pt>
    <dgm:pt modelId="{901DB92A-A4B7-4EEA-94C9-5848FD5703E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Лидеры</a:t>
          </a:r>
        </a:p>
      </dgm:t>
    </dgm:pt>
    <dgm:pt modelId="{4E647893-96F6-4C26-A8B8-015FBC656B34}" type="parTrans" cxnId="{0C45C37B-7D2D-4298-8453-C03E0C076A76}">
      <dgm:prSet/>
      <dgm:spPr/>
      <dgm:t>
        <a:bodyPr/>
        <a:lstStyle/>
        <a:p>
          <a:endParaRPr lang="ru-RU"/>
        </a:p>
      </dgm:t>
    </dgm:pt>
    <dgm:pt modelId="{A6E121EA-2ED1-4029-9260-F712785E49EF}" type="sibTrans" cxnId="{0C45C37B-7D2D-4298-8453-C03E0C076A76}">
      <dgm:prSet/>
      <dgm:spPr/>
      <dgm:t>
        <a:bodyPr/>
        <a:lstStyle/>
        <a:p>
          <a:endParaRPr lang="ru-RU"/>
        </a:p>
      </dgm:t>
    </dgm:pt>
    <dgm:pt modelId="{2F2948D6-28F1-404A-A344-63F6DA3344A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приятные</a:t>
          </a:r>
        </a:p>
      </dgm:t>
    </dgm:pt>
    <dgm:pt modelId="{C1AEF9C7-CECF-4AD4-A83A-B68BC975FAF6}" type="parTrans" cxnId="{3536168E-E2D3-48A0-AF94-562DE5305AA5}">
      <dgm:prSet/>
      <dgm:spPr/>
      <dgm:t>
        <a:bodyPr/>
        <a:lstStyle/>
        <a:p>
          <a:endParaRPr lang="ru-RU"/>
        </a:p>
      </dgm:t>
    </dgm:pt>
    <dgm:pt modelId="{3F4033F8-D1A4-415D-B093-E8518A334F40}" type="sibTrans" cxnId="{3536168E-E2D3-48A0-AF94-562DE5305AA5}">
      <dgm:prSet/>
      <dgm:spPr/>
      <dgm:t>
        <a:bodyPr/>
        <a:lstStyle/>
        <a:p>
          <a:endParaRPr lang="ru-RU"/>
        </a:p>
      </dgm:t>
    </dgm:pt>
    <dgm:pt modelId="{C061E9BE-9CBA-499C-94EC-219620ACE99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предпочитаемые</a:t>
          </a:r>
        </a:p>
      </dgm:t>
    </dgm:pt>
    <dgm:pt modelId="{739808B2-E7E4-467A-BC84-D207616C8CD4}" type="parTrans" cxnId="{072FFA0D-73CC-4838-8934-7439E892A23E}">
      <dgm:prSet/>
      <dgm:spPr/>
      <dgm:t>
        <a:bodyPr/>
        <a:lstStyle/>
        <a:p>
          <a:endParaRPr lang="ru-RU"/>
        </a:p>
      </dgm:t>
    </dgm:pt>
    <dgm:pt modelId="{21700758-117F-468E-8A32-B11085FDB988}" type="sibTrans" cxnId="{072FFA0D-73CC-4838-8934-7439E892A23E}">
      <dgm:prSet/>
      <dgm:spPr/>
      <dgm:t>
        <a:bodyPr/>
        <a:lstStyle/>
        <a:p>
          <a:endParaRPr lang="ru-RU"/>
        </a:p>
      </dgm:t>
    </dgm:pt>
    <dgm:pt modelId="{D3024EE5-6260-445C-8F87-96BA7214B29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пренебрегаемые</a:t>
          </a:r>
        </a:p>
      </dgm:t>
    </dgm:pt>
    <dgm:pt modelId="{0398F6FB-74C9-46D7-88C4-66A93A2850E4}" type="parTrans" cxnId="{A87260AC-D025-45DE-83B9-5B170C0D14A7}">
      <dgm:prSet/>
      <dgm:spPr/>
      <dgm:t>
        <a:bodyPr/>
        <a:lstStyle/>
        <a:p>
          <a:endParaRPr lang="ru-RU"/>
        </a:p>
      </dgm:t>
    </dgm:pt>
    <dgm:pt modelId="{21220A29-7EDA-46C2-8B20-2865F7E43598}" type="sibTrans" cxnId="{A87260AC-D025-45DE-83B9-5B170C0D14A7}">
      <dgm:prSet/>
      <dgm:spPr/>
      <dgm:t>
        <a:bodyPr/>
        <a:lstStyle/>
        <a:p>
          <a:endParaRPr lang="ru-RU"/>
        </a:p>
      </dgm:t>
    </dgm:pt>
    <dgm:pt modelId="{BBB51B82-0F5D-4BF3-BC02-14001824EEF1}">
      <dgm:prSet/>
      <dgm:spPr/>
      <dgm:t>
        <a:bodyPr/>
        <a:lstStyle/>
        <a:p>
          <a:endParaRPr lang="ru-RU"/>
        </a:p>
      </dgm:t>
    </dgm:pt>
    <dgm:pt modelId="{AC38413B-97C8-4A23-94F3-B99D5BFA30FC}" type="parTrans" cxnId="{092601DF-FC67-492F-AD8F-CCC5DD786BF6}">
      <dgm:prSet/>
      <dgm:spPr/>
      <dgm:t>
        <a:bodyPr/>
        <a:lstStyle/>
        <a:p>
          <a:endParaRPr lang="ru-RU"/>
        </a:p>
      </dgm:t>
    </dgm:pt>
    <dgm:pt modelId="{66BFB0F0-44D0-455A-A49B-B4AA38807B5E}" type="sibTrans" cxnId="{092601DF-FC67-492F-AD8F-CCC5DD786BF6}">
      <dgm:prSet/>
      <dgm:spPr/>
      <dgm:t>
        <a:bodyPr/>
        <a:lstStyle/>
        <a:p>
          <a:endParaRPr lang="ru-RU"/>
        </a:p>
      </dgm:t>
    </dgm:pt>
    <dgm:pt modelId="{82CC50F9-257A-493A-BBF7-CB768103A3D9}">
      <dgm:prSet/>
      <dgm:spPr/>
      <dgm:t>
        <a:bodyPr/>
        <a:lstStyle/>
        <a:p>
          <a:endParaRPr lang="ru-RU"/>
        </a:p>
      </dgm:t>
    </dgm:pt>
    <dgm:pt modelId="{FAAB2393-292D-4B93-8B15-8395DABD0059}" type="parTrans" cxnId="{0D4760DD-5624-4A3D-B7F1-677D7F9B2BEB}">
      <dgm:prSet/>
      <dgm:spPr/>
      <dgm:t>
        <a:bodyPr/>
        <a:lstStyle/>
        <a:p>
          <a:endParaRPr lang="ru-RU"/>
        </a:p>
      </dgm:t>
    </dgm:pt>
    <dgm:pt modelId="{870DE1DD-39FD-4387-8DFA-798CF87C437E}" type="sibTrans" cxnId="{0D4760DD-5624-4A3D-B7F1-677D7F9B2BEB}">
      <dgm:prSet/>
      <dgm:spPr/>
      <dgm:t>
        <a:bodyPr/>
        <a:lstStyle/>
        <a:p>
          <a:endParaRPr lang="ru-RU"/>
        </a:p>
      </dgm:t>
    </dgm:pt>
    <dgm:pt modelId="{0E26C209-837A-42EA-AAE2-2F008FF0E97C}" type="pres">
      <dgm:prSet presAssocID="{9B16C63F-CBEA-49B7-9749-D75BBB6BB02A}" presName="composite" presStyleCnt="0">
        <dgm:presLayoutVars>
          <dgm:chMax val="5"/>
          <dgm:dir/>
          <dgm:resizeHandles val="exact"/>
        </dgm:presLayoutVars>
      </dgm:prSet>
      <dgm:spPr/>
    </dgm:pt>
    <dgm:pt modelId="{5E1F9C25-7325-48C6-B2BB-B36A3723D9A1}" type="pres">
      <dgm:prSet presAssocID="{604408D2-AEBA-4F09-BA22-7E3C15CEF063}" presName="circle1" presStyleLbl="lnNode1" presStyleIdx="0" presStyleCnt="5"/>
      <dgm:spPr/>
    </dgm:pt>
    <dgm:pt modelId="{8B567041-EEBC-4884-B421-D32AFCAA75EF}" type="pres">
      <dgm:prSet presAssocID="{604408D2-AEBA-4F09-BA22-7E3C15CEF063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F6A03-AAC6-4D15-905E-BAC218D1BC95}" type="pres">
      <dgm:prSet presAssocID="{604408D2-AEBA-4F09-BA22-7E3C15CEF063}" presName="line1" presStyleLbl="callout" presStyleIdx="0" presStyleCnt="10"/>
      <dgm:spPr/>
    </dgm:pt>
    <dgm:pt modelId="{88C1BA3D-4AB3-4F4F-8BFC-BFF0669DD1B8}" type="pres">
      <dgm:prSet presAssocID="{604408D2-AEBA-4F09-BA22-7E3C15CEF063}" presName="d1" presStyleLbl="callout" presStyleIdx="1" presStyleCnt="10"/>
      <dgm:spPr/>
    </dgm:pt>
    <dgm:pt modelId="{9F9E0A0D-D455-4B98-AF71-3AC9F115B545}" type="pres">
      <dgm:prSet presAssocID="{901DB92A-A4B7-4EEA-94C9-5848FD5703E6}" presName="circle2" presStyleLbl="lnNode1" presStyleIdx="1" presStyleCnt="5"/>
      <dgm:spPr/>
    </dgm:pt>
    <dgm:pt modelId="{A10FE437-3125-4DE2-ABCC-75B42E1DD6FE}" type="pres">
      <dgm:prSet presAssocID="{901DB92A-A4B7-4EEA-94C9-5848FD5703E6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A4CFB-22EA-4B90-86C8-A2AEC0C342D2}" type="pres">
      <dgm:prSet presAssocID="{901DB92A-A4B7-4EEA-94C9-5848FD5703E6}" presName="line2" presStyleLbl="callout" presStyleIdx="2" presStyleCnt="10"/>
      <dgm:spPr/>
    </dgm:pt>
    <dgm:pt modelId="{0BBDF921-63BB-41B1-976B-8C7C1BC39165}" type="pres">
      <dgm:prSet presAssocID="{901DB92A-A4B7-4EEA-94C9-5848FD5703E6}" presName="d2" presStyleLbl="callout" presStyleIdx="3" presStyleCnt="10"/>
      <dgm:spPr/>
    </dgm:pt>
    <dgm:pt modelId="{7390C88A-F764-4F84-B5C0-F0E8ECF72A31}" type="pres">
      <dgm:prSet presAssocID="{2F2948D6-28F1-404A-A344-63F6DA3344A2}" presName="circle3" presStyleLbl="lnNode1" presStyleIdx="2" presStyleCnt="5"/>
      <dgm:spPr/>
    </dgm:pt>
    <dgm:pt modelId="{00B8E229-4539-4419-981F-ABF63D05C59F}" type="pres">
      <dgm:prSet presAssocID="{2F2948D6-28F1-404A-A344-63F6DA3344A2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E2294-0D9A-45D8-B6C3-AC1F72902F1F}" type="pres">
      <dgm:prSet presAssocID="{2F2948D6-28F1-404A-A344-63F6DA3344A2}" presName="line3" presStyleLbl="callout" presStyleIdx="4" presStyleCnt="10"/>
      <dgm:spPr/>
    </dgm:pt>
    <dgm:pt modelId="{1E39BE7E-5001-46B4-A3B2-9BEE3D877641}" type="pres">
      <dgm:prSet presAssocID="{2F2948D6-28F1-404A-A344-63F6DA3344A2}" presName="d3" presStyleLbl="callout" presStyleIdx="5" presStyleCnt="10"/>
      <dgm:spPr/>
    </dgm:pt>
    <dgm:pt modelId="{4E8F27E9-A07A-4952-AC38-044C28FD92F7}" type="pres">
      <dgm:prSet presAssocID="{C061E9BE-9CBA-499C-94EC-219620ACE99E}" presName="circle4" presStyleLbl="lnNode1" presStyleIdx="3" presStyleCnt="5"/>
      <dgm:spPr/>
    </dgm:pt>
    <dgm:pt modelId="{C57F95F5-4FB4-458C-90D2-B75318E254E6}" type="pres">
      <dgm:prSet presAssocID="{C061E9BE-9CBA-499C-94EC-219620ACE99E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7AE75-A505-49C1-A46A-576AB07B2AEF}" type="pres">
      <dgm:prSet presAssocID="{C061E9BE-9CBA-499C-94EC-219620ACE99E}" presName="line4" presStyleLbl="callout" presStyleIdx="6" presStyleCnt="10"/>
      <dgm:spPr/>
    </dgm:pt>
    <dgm:pt modelId="{505A3DE8-6359-4771-87D1-41EAB0F86E2E}" type="pres">
      <dgm:prSet presAssocID="{C061E9BE-9CBA-499C-94EC-219620ACE99E}" presName="d4" presStyleLbl="callout" presStyleIdx="7" presStyleCnt="10"/>
      <dgm:spPr/>
    </dgm:pt>
    <dgm:pt modelId="{60C4A445-7B88-43D7-AB1D-51A5609D0EAF}" type="pres">
      <dgm:prSet presAssocID="{D3024EE5-6260-445C-8F87-96BA7214B297}" presName="circle5" presStyleLbl="lnNode1" presStyleIdx="4" presStyleCnt="5"/>
      <dgm:spPr/>
    </dgm:pt>
    <dgm:pt modelId="{8166D4D9-B34C-4BF1-87BE-2B646F8EB164}" type="pres">
      <dgm:prSet presAssocID="{D3024EE5-6260-445C-8F87-96BA7214B297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7C18-1085-4DF8-A3EF-F58297A87E86}" type="pres">
      <dgm:prSet presAssocID="{D3024EE5-6260-445C-8F87-96BA7214B297}" presName="line5" presStyleLbl="callout" presStyleIdx="8" presStyleCnt="10"/>
      <dgm:spPr/>
    </dgm:pt>
    <dgm:pt modelId="{2DB3EEE8-D6A5-415A-9E84-65C555C10FFB}" type="pres">
      <dgm:prSet presAssocID="{D3024EE5-6260-445C-8F87-96BA7214B297}" presName="d5" presStyleLbl="callout" presStyleIdx="9" presStyleCnt="10"/>
      <dgm:spPr/>
    </dgm:pt>
  </dgm:ptLst>
  <dgm:cxnLst>
    <dgm:cxn modelId="{092601DF-FC67-492F-AD8F-CCC5DD786BF6}" srcId="{9B16C63F-CBEA-49B7-9749-D75BBB6BB02A}" destId="{BBB51B82-0F5D-4BF3-BC02-14001824EEF1}" srcOrd="5" destOrd="0" parTransId="{AC38413B-97C8-4A23-94F3-B99D5BFA30FC}" sibTransId="{66BFB0F0-44D0-455A-A49B-B4AA38807B5E}"/>
    <dgm:cxn modelId="{F940915F-4B33-4915-985D-D58D25883F75}" type="presOf" srcId="{901DB92A-A4B7-4EEA-94C9-5848FD5703E6}" destId="{A10FE437-3125-4DE2-ABCC-75B42E1DD6FE}" srcOrd="0" destOrd="0" presId="urn:microsoft.com/office/officeart/2005/8/layout/target1"/>
    <dgm:cxn modelId="{3536168E-E2D3-48A0-AF94-562DE5305AA5}" srcId="{9B16C63F-CBEA-49B7-9749-D75BBB6BB02A}" destId="{2F2948D6-28F1-404A-A344-63F6DA3344A2}" srcOrd="2" destOrd="0" parTransId="{C1AEF9C7-CECF-4AD4-A83A-B68BC975FAF6}" sibTransId="{3F4033F8-D1A4-415D-B093-E8518A334F40}"/>
    <dgm:cxn modelId="{91CB31D2-B78F-4394-80F6-8CFFE49B531D}" type="presOf" srcId="{D3024EE5-6260-445C-8F87-96BA7214B297}" destId="{8166D4D9-B34C-4BF1-87BE-2B646F8EB164}" srcOrd="0" destOrd="0" presId="urn:microsoft.com/office/officeart/2005/8/layout/target1"/>
    <dgm:cxn modelId="{2962F398-FF7A-4D49-89FC-FCC6DE0C72B6}" type="presOf" srcId="{9B16C63F-CBEA-49B7-9749-D75BBB6BB02A}" destId="{0E26C209-837A-42EA-AAE2-2F008FF0E97C}" srcOrd="0" destOrd="0" presId="urn:microsoft.com/office/officeart/2005/8/layout/target1"/>
    <dgm:cxn modelId="{072FFA0D-73CC-4838-8934-7439E892A23E}" srcId="{9B16C63F-CBEA-49B7-9749-D75BBB6BB02A}" destId="{C061E9BE-9CBA-499C-94EC-219620ACE99E}" srcOrd="3" destOrd="0" parTransId="{739808B2-E7E4-467A-BC84-D207616C8CD4}" sibTransId="{21700758-117F-468E-8A32-B11085FDB988}"/>
    <dgm:cxn modelId="{820E447B-2FB1-4E37-87B0-388A7F7652C8}" type="presOf" srcId="{2F2948D6-28F1-404A-A344-63F6DA3344A2}" destId="{00B8E229-4539-4419-981F-ABF63D05C59F}" srcOrd="0" destOrd="0" presId="urn:microsoft.com/office/officeart/2005/8/layout/target1"/>
    <dgm:cxn modelId="{98FB8528-4FF5-458F-AB45-0279468E1196}" srcId="{9B16C63F-CBEA-49B7-9749-D75BBB6BB02A}" destId="{604408D2-AEBA-4F09-BA22-7E3C15CEF063}" srcOrd="0" destOrd="0" parTransId="{143E8A16-7C1D-430A-825F-894835FCAD59}" sibTransId="{E4AEDE5F-0B19-4052-BE7A-3ED8280AF729}"/>
    <dgm:cxn modelId="{CF251984-5D85-416E-B3BA-2BB117E499D1}" type="presOf" srcId="{604408D2-AEBA-4F09-BA22-7E3C15CEF063}" destId="{8B567041-EEBC-4884-B421-D32AFCAA75EF}" srcOrd="0" destOrd="0" presId="urn:microsoft.com/office/officeart/2005/8/layout/target1"/>
    <dgm:cxn modelId="{0D4760DD-5624-4A3D-B7F1-677D7F9B2BEB}" srcId="{9B16C63F-CBEA-49B7-9749-D75BBB6BB02A}" destId="{82CC50F9-257A-493A-BBF7-CB768103A3D9}" srcOrd="6" destOrd="0" parTransId="{FAAB2393-292D-4B93-8B15-8395DABD0059}" sibTransId="{870DE1DD-39FD-4387-8DFA-798CF87C437E}"/>
    <dgm:cxn modelId="{A87260AC-D025-45DE-83B9-5B170C0D14A7}" srcId="{9B16C63F-CBEA-49B7-9749-D75BBB6BB02A}" destId="{D3024EE5-6260-445C-8F87-96BA7214B297}" srcOrd="4" destOrd="0" parTransId="{0398F6FB-74C9-46D7-88C4-66A93A2850E4}" sibTransId="{21220A29-7EDA-46C2-8B20-2865F7E43598}"/>
    <dgm:cxn modelId="{F41215C9-56CD-4A36-84BB-08AAAE3AF42F}" type="presOf" srcId="{C061E9BE-9CBA-499C-94EC-219620ACE99E}" destId="{C57F95F5-4FB4-458C-90D2-B75318E254E6}" srcOrd="0" destOrd="0" presId="urn:microsoft.com/office/officeart/2005/8/layout/target1"/>
    <dgm:cxn modelId="{0C45C37B-7D2D-4298-8453-C03E0C076A76}" srcId="{9B16C63F-CBEA-49B7-9749-D75BBB6BB02A}" destId="{901DB92A-A4B7-4EEA-94C9-5848FD5703E6}" srcOrd="1" destOrd="0" parTransId="{4E647893-96F6-4C26-A8B8-015FBC656B34}" sibTransId="{A6E121EA-2ED1-4029-9260-F712785E49EF}"/>
    <dgm:cxn modelId="{CC64B09D-9D9A-4CA2-8349-AA6B67A214DC}" type="presParOf" srcId="{0E26C209-837A-42EA-AAE2-2F008FF0E97C}" destId="{5E1F9C25-7325-48C6-B2BB-B36A3723D9A1}" srcOrd="0" destOrd="0" presId="urn:microsoft.com/office/officeart/2005/8/layout/target1"/>
    <dgm:cxn modelId="{548B627D-6E9E-481C-9B58-0F04333D8DC7}" type="presParOf" srcId="{0E26C209-837A-42EA-AAE2-2F008FF0E97C}" destId="{8B567041-EEBC-4884-B421-D32AFCAA75EF}" srcOrd="1" destOrd="0" presId="urn:microsoft.com/office/officeart/2005/8/layout/target1"/>
    <dgm:cxn modelId="{06D24F3A-99FD-4F23-B1D2-49096107F51A}" type="presParOf" srcId="{0E26C209-837A-42EA-AAE2-2F008FF0E97C}" destId="{302F6A03-AAC6-4D15-905E-BAC218D1BC95}" srcOrd="2" destOrd="0" presId="urn:microsoft.com/office/officeart/2005/8/layout/target1"/>
    <dgm:cxn modelId="{730DAF7C-E46E-4A62-9AEA-B70CDC1066F5}" type="presParOf" srcId="{0E26C209-837A-42EA-AAE2-2F008FF0E97C}" destId="{88C1BA3D-4AB3-4F4F-8BFC-BFF0669DD1B8}" srcOrd="3" destOrd="0" presId="urn:microsoft.com/office/officeart/2005/8/layout/target1"/>
    <dgm:cxn modelId="{373CE87E-825F-436A-8367-EB4596203711}" type="presParOf" srcId="{0E26C209-837A-42EA-AAE2-2F008FF0E97C}" destId="{9F9E0A0D-D455-4B98-AF71-3AC9F115B545}" srcOrd="4" destOrd="0" presId="urn:microsoft.com/office/officeart/2005/8/layout/target1"/>
    <dgm:cxn modelId="{E93D5E52-DA8A-411E-8E67-AE76563DA5AF}" type="presParOf" srcId="{0E26C209-837A-42EA-AAE2-2F008FF0E97C}" destId="{A10FE437-3125-4DE2-ABCC-75B42E1DD6FE}" srcOrd="5" destOrd="0" presId="urn:microsoft.com/office/officeart/2005/8/layout/target1"/>
    <dgm:cxn modelId="{211E0CAC-9514-4E4E-B447-52A8A8F2D0DE}" type="presParOf" srcId="{0E26C209-837A-42EA-AAE2-2F008FF0E97C}" destId="{3D4A4CFB-22EA-4B90-86C8-A2AEC0C342D2}" srcOrd="6" destOrd="0" presId="urn:microsoft.com/office/officeart/2005/8/layout/target1"/>
    <dgm:cxn modelId="{FE4DEE2B-ED34-45B5-9E2C-DF680B15287F}" type="presParOf" srcId="{0E26C209-837A-42EA-AAE2-2F008FF0E97C}" destId="{0BBDF921-63BB-41B1-976B-8C7C1BC39165}" srcOrd="7" destOrd="0" presId="urn:microsoft.com/office/officeart/2005/8/layout/target1"/>
    <dgm:cxn modelId="{41955E33-2E27-491F-A05B-39E0D099BC4B}" type="presParOf" srcId="{0E26C209-837A-42EA-AAE2-2F008FF0E97C}" destId="{7390C88A-F764-4F84-B5C0-F0E8ECF72A31}" srcOrd="8" destOrd="0" presId="urn:microsoft.com/office/officeart/2005/8/layout/target1"/>
    <dgm:cxn modelId="{B893182B-0737-4F48-BD37-7B9D04F50747}" type="presParOf" srcId="{0E26C209-837A-42EA-AAE2-2F008FF0E97C}" destId="{00B8E229-4539-4419-981F-ABF63D05C59F}" srcOrd="9" destOrd="0" presId="urn:microsoft.com/office/officeart/2005/8/layout/target1"/>
    <dgm:cxn modelId="{ED23B604-742C-4DBC-B097-ABA3D2BF2F1C}" type="presParOf" srcId="{0E26C209-837A-42EA-AAE2-2F008FF0E97C}" destId="{93EE2294-0D9A-45D8-B6C3-AC1F72902F1F}" srcOrd="10" destOrd="0" presId="urn:microsoft.com/office/officeart/2005/8/layout/target1"/>
    <dgm:cxn modelId="{F2B48DC7-E65C-4ADE-869E-59151C716679}" type="presParOf" srcId="{0E26C209-837A-42EA-AAE2-2F008FF0E97C}" destId="{1E39BE7E-5001-46B4-A3B2-9BEE3D877641}" srcOrd="11" destOrd="0" presId="urn:microsoft.com/office/officeart/2005/8/layout/target1"/>
    <dgm:cxn modelId="{F2E96892-A12D-4AC5-98A2-CD106E9321DC}" type="presParOf" srcId="{0E26C209-837A-42EA-AAE2-2F008FF0E97C}" destId="{4E8F27E9-A07A-4952-AC38-044C28FD92F7}" srcOrd="12" destOrd="0" presId="urn:microsoft.com/office/officeart/2005/8/layout/target1"/>
    <dgm:cxn modelId="{19033B92-CA50-459F-B344-413927636C81}" type="presParOf" srcId="{0E26C209-837A-42EA-AAE2-2F008FF0E97C}" destId="{C57F95F5-4FB4-458C-90D2-B75318E254E6}" srcOrd="13" destOrd="0" presId="urn:microsoft.com/office/officeart/2005/8/layout/target1"/>
    <dgm:cxn modelId="{C0893034-9B2F-4B46-B7C5-97B0606D53B5}" type="presParOf" srcId="{0E26C209-837A-42EA-AAE2-2F008FF0E97C}" destId="{7367AE75-A505-49C1-A46A-576AB07B2AEF}" srcOrd="14" destOrd="0" presId="urn:microsoft.com/office/officeart/2005/8/layout/target1"/>
    <dgm:cxn modelId="{2293AC9C-8C0E-4CF3-AD90-A2A75779AEFA}" type="presParOf" srcId="{0E26C209-837A-42EA-AAE2-2F008FF0E97C}" destId="{505A3DE8-6359-4771-87D1-41EAB0F86E2E}" srcOrd="15" destOrd="0" presId="urn:microsoft.com/office/officeart/2005/8/layout/target1"/>
    <dgm:cxn modelId="{50812766-F798-41AF-8B8D-3FEAC53F9DAA}" type="presParOf" srcId="{0E26C209-837A-42EA-AAE2-2F008FF0E97C}" destId="{60C4A445-7B88-43D7-AB1D-51A5609D0EAF}" srcOrd="16" destOrd="0" presId="urn:microsoft.com/office/officeart/2005/8/layout/target1"/>
    <dgm:cxn modelId="{6D679CB8-4840-490A-A4AD-E7AF00CB3E52}" type="presParOf" srcId="{0E26C209-837A-42EA-AAE2-2F008FF0E97C}" destId="{8166D4D9-B34C-4BF1-87BE-2B646F8EB164}" srcOrd="17" destOrd="0" presId="urn:microsoft.com/office/officeart/2005/8/layout/target1"/>
    <dgm:cxn modelId="{55FC7C73-D28F-4963-9D36-DCAD6A160743}" type="presParOf" srcId="{0E26C209-837A-42EA-AAE2-2F008FF0E97C}" destId="{B9817C18-1085-4DF8-A3EF-F58297A87E86}" srcOrd="18" destOrd="0" presId="urn:microsoft.com/office/officeart/2005/8/layout/target1"/>
    <dgm:cxn modelId="{D176BA86-AC0A-4A98-8FBA-06B043F75048}" type="presParOf" srcId="{0E26C209-837A-42EA-AAE2-2F008FF0E97C}" destId="{2DB3EEE8-D6A5-415A-9E84-65C555C10FFB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4A445-7B88-43D7-AB1D-51A5609D0EAF}">
      <dsp:nvSpPr>
        <dsp:cNvPr id="0" name=""/>
        <dsp:cNvSpPr/>
      </dsp:nvSpPr>
      <dsp:spPr>
        <a:xfrm>
          <a:off x="1449585" y="845849"/>
          <a:ext cx="2908697" cy="2908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F27E9-A07A-4952-AC38-044C28FD92F7}">
      <dsp:nvSpPr>
        <dsp:cNvPr id="0" name=""/>
        <dsp:cNvSpPr/>
      </dsp:nvSpPr>
      <dsp:spPr>
        <a:xfrm>
          <a:off x="1772693" y="1168956"/>
          <a:ext cx="2262481" cy="2262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C88A-F764-4F84-B5C0-F0E8ECF72A31}">
      <dsp:nvSpPr>
        <dsp:cNvPr id="0" name=""/>
        <dsp:cNvSpPr/>
      </dsp:nvSpPr>
      <dsp:spPr>
        <a:xfrm>
          <a:off x="2095801" y="1492064"/>
          <a:ext cx="1616266" cy="1616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0A0D-D455-4B98-AF71-3AC9F115B545}">
      <dsp:nvSpPr>
        <dsp:cNvPr id="0" name=""/>
        <dsp:cNvSpPr/>
      </dsp:nvSpPr>
      <dsp:spPr>
        <a:xfrm>
          <a:off x="2419151" y="1815414"/>
          <a:ext cx="969565" cy="969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F9C25-7325-48C6-B2BB-B36A3723D9A1}">
      <dsp:nvSpPr>
        <dsp:cNvPr id="0" name=""/>
        <dsp:cNvSpPr/>
      </dsp:nvSpPr>
      <dsp:spPr>
        <a:xfrm>
          <a:off x="2742259" y="2138522"/>
          <a:ext cx="323350" cy="323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67041-EEBC-4884-B421-D32AFCAA75EF}">
      <dsp:nvSpPr>
        <dsp:cNvPr id="0" name=""/>
        <dsp:cNvSpPr/>
      </dsp:nvSpPr>
      <dsp:spPr>
        <a:xfrm>
          <a:off x="4843065" y="123716"/>
          <a:ext cx="1454348" cy="5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Звезды</a:t>
          </a:r>
        </a:p>
      </dsp:txBody>
      <dsp:txXfrm>
        <a:off x="4843065" y="123716"/>
        <a:ext cx="1454348" cy="513482"/>
      </dsp:txXfrm>
    </dsp:sp>
    <dsp:sp modelId="{302F6A03-AAC6-4D15-905E-BAC218D1BC95}">
      <dsp:nvSpPr>
        <dsp:cNvPr id="0" name=""/>
        <dsp:cNvSpPr/>
      </dsp:nvSpPr>
      <dsp:spPr>
        <a:xfrm>
          <a:off x="4479478" y="380457"/>
          <a:ext cx="363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1BA3D-4AB3-4F4F-8BFC-BFF0669DD1B8}">
      <dsp:nvSpPr>
        <dsp:cNvPr id="0" name=""/>
        <dsp:cNvSpPr/>
      </dsp:nvSpPr>
      <dsp:spPr>
        <a:xfrm rot="5400000">
          <a:off x="2730624" y="553767"/>
          <a:ext cx="1919740" cy="15731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FE437-3125-4DE2-ABCC-75B42E1DD6FE}">
      <dsp:nvSpPr>
        <dsp:cNvPr id="0" name=""/>
        <dsp:cNvSpPr/>
      </dsp:nvSpPr>
      <dsp:spPr>
        <a:xfrm>
          <a:off x="4843065" y="666673"/>
          <a:ext cx="1454348" cy="5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Лидеры</a:t>
          </a:r>
        </a:p>
      </dsp:txBody>
      <dsp:txXfrm>
        <a:off x="4843065" y="666673"/>
        <a:ext cx="1454348" cy="513482"/>
      </dsp:txXfrm>
    </dsp:sp>
    <dsp:sp modelId="{3D4A4CFB-22EA-4B90-86C8-A2AEC0C342D2}">
      <dsp:nvSpPr>
        <dsp:cNvPr id="0" name=""/>
        <dsp:cNvSpPr/>
      </dsp:nvSpPr>
      <dsp:spPr>
        <a:xfrm>
          <a:off x="4479478" y="923414"/>
          <a:ext cx="363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F921-63BB-41B1-976B-8C7C1BC39165}">
      <dsp:nvSpPr>
        <dsp:cNvPr id="0" name=""/>
        <dsp:cNvSpPr/>
      </dsp:nvSpPr>
      <dsp:spPr>
        <a:xfrm rot="5400000">
          <a:off x="3012719" y="1055469"/>
          <a:ext cx="1598426" cy="13331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8E229-4539-4419-981F-ABF63D05C59F}">
      <dsp:nvSpPr>
        <dsp:cNvPr id="0" name=""/>
        <dsp:cNvSpPr/>
      </dsp:nvSpPr>
      <dsp:spPr>
        <a:xfrm>
          <a:off x="4843065" y="1209630"/>
          <a:ext cx="1454348" cy="5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приятные</a:t>
          </a:r>
        </a:p>
      </dsp:txBody>
      <dsp:txXfrm>
        <a:off x="4843065" y="1209630"/>
        <a:ext cx="1454348" cy="513482"/>
      </dsp:txXfrm>
    </dsp:sp>
    <dsp:sp modelId="{93EE2294-0D9A-45D8-B6C3-AC1F72902F1F}">
      <dsp:nvSpPr>
        <dsp:cNvPr id="0" name=""/>
        <dsp:cNvSpPr/>
      </dsp:nvSpPr>
      <dsp:spPr>
        <a:xfrm>
          <a:off x="4479478" y="1466371"/>
          <a:ext cx="363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BE7E-5001-46B4-A3B2-9BEE3D877641}">
      <dsp:nvSpPr>
        <dsp:cNvPr id="0" name=""/>
        <dsp:cNvSpPr/>
      </dsp:nvSpPr>
      <dsp:spPr>
        <a:xfrm rot="5400000">
          <a:off x="3289336" y="1536664"/>
          <a:ext cx="1260435" cy="11198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F95F5-4FB4-458C-90D2-B75318E254E6}">
      <dsp:nvSpPr>
        <dsp:cNvPr id="0" name=""/>
        <dsp:cNvSpPr/>
      </dsp:nvSpPr>
      <dsp:spPr>
        <a:xfrm>
          <a:off x="4843065" y="1740952"/>
          <a:ext cx="1454348" cy="5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предпочитаемые</a:t>
          </a:r>
        </a:p>
      </dsp:txBody>
      <dsp:txXfrm>
        <a:off x="4843065" y="1740952"/>
        <a:ext cx="1454348" cy="513482"/>
      </dsp:txXfrm>
    </dsp:sp>
    <dsp:sp modelId="{7367AE75-A505-49C1-A46A-576AB07B2AEF}">
      <dsp:nvSpPr>
        <dsp:cNvPr id="0" name=""/>
        <dsp:cNvSpPr/>
      </dsp:nvSpPr>
      <dsp:spPr>
        <a:xfrm>
          <a:off x="4479478" y="1997693"/>
          <a:ext cx="363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A3DE8-6359-4771-87D1-41EAB0F86E2E}">
      <dsp:nvSpPr>
        <dsp:cNvPr id="0" name=""/>
        <dsp:cNvSpPr/>
      </dsp:nvSpPr>
      <dsp:spPr>
        <a:xfrm rot="5400000">
          <a:off x="3564693" y="2044717"/>
          <a:ext cx="961809" cy="86776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6D4D9-B34C-4BF1-87BE-2B646F8EB164}">
      <dsp:nvSpPr>
        <dsp:cNvPr id="0" name=""/>
        <dsp:cNvSpPr/>
      </dsp:nvSpPr>
      <dsp:spPr>
        <a:xfrm>
          <a:off x="4843065" y="2256761"/>
          <a:ext cx="1454348" cy="5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пренебрегаемые</a:t>
          </a:r>
        </a:p>
      </dsp:txBody>
      <dsp:txXfrm>
        <a:off x="4843065" y="2256761"/>
        <a:ext cx="1454348" cy="513482"/>
      </dsp:txXfrm>
    </dsp:sp>
    <dsp:sp modelId="{B9817C18-1085-4DF8-A3EF-F58297A87E86}">
      <dsp:nvSpPr>
        <dsp:cNvPr id="0" name=""/>
        <dsp:cNvSpPr/>
      </dsp:nvSpPr>
      <dsp:spPr>
        <a:xfrm>
          <a:off x="4479478" y="2513502"/>
          <a:ext cx="363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3EEE8-D6A5-415A-9E84-65C555C10FFB}">
      <dsp:nvSpPr>
        <dsp:cNvPr id="0" name=""/>
        <dsp:cNvSpPr/>
      </dsp:nvSpPr>
      <dsp:spPr>
        <a:xfrm rot="5400000">
          <a:off x="3825021" y="2537741"/>
          <a:ext cx="678696" cy="6302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F0B83B-1E70-4C0D-AE60-8B18DCAD767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D08060-AEF9-419D-831C-C5665B7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66.ru/image/b84eba5ee53c9fc69b8e7461fbeb1f23/47dd6289/0/62/53/625310_norma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Групповая дифференциация</a:t>
            </a:r>
            <a:br>
              <a:rPr lang="ru-RU" dirty="0" smtClean="0"/>
            </a:br>
            <a:r>
              <a:rPr lang="ru-RU" dirty="0" smtClean="0"/>
              <a:t>и лидерство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b="1" dirty="0"/>
              <a:t>. Немногочисленная по составу совокупность людей, члены которой объединены общей деятельностью и находятся в непосредственном личном общении</a:t>
            </a:r>
          </a:p>
          <a:p>
            <a:r>
              <a:rPr lang="ru-RU" b="1" dirty="0">
                <a:solidFill>
                  <a:schemeClr val="tx1"/>
                </a:solidFill>
              </a:rPr>
              <a:t>А. </a:t>
            </a:r>
            <a:r>
              <a:rPr lang="ru-RU" b="1" dirty="0" smtClean="0">
                <a:solidFill>
                  <a:schemeClr val="tx1"/>
                </a:solidFill>
              </a:rPr>
              <a:t>Малая </a:t>
            </a:r>
            <a:r>
              <a:rPr lang="ru-RU" b="1" dirty="0">
                <a:solidFill>
                  <a:schemeClr val="tx1"/>
                </a:solidFill>
              </a:rPr>
              <a:t>группа</a:t>
            </a:r>
          </a:p>
          <a:p>
            <a:r>
              <a:rPr lang="ru-RU" b="1" dirty="0" smtClean="0"/>
              <a:t>Б. </a:t>
            </a:r>
            <a:r>
              <a:rPr lang="ru-RU" b="1" dirty="0"/>
              <a:t>Большая группа</a:t>
            </a:r>
          </a:p>
          <a:p>
            <a:r>
              <a:rPr lang="ru-RU" b="1" dirty="0" smtClean="0"/>
              <a:t>В. </a:t>
            </a:r>
            <a:r>
              <a:rPr lang="ru-RU" b="1" dirty="0" err="1" smtClean="0"/>
              <a:t>Референтная</a:t>
            </a:r>
            <a:r>
              <a:rPr lang="ru-RU" b="1" dirty="0" smtClean="0"/>
              <a:t> </a:t>
            </a:r>
            <a:r>
              <a:rPr lang="ru-RU" b="1" dirty="0"/>
              <a:t>группа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закрепления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23578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2.Верны </a:t>
            </a:r>
            <a:r>
              <a:rPr lang="ru-RU" b="1" dirty="0"/>
              <a:t>ли следующие суждения о малых группах</a:t>
            </a:r>
          </a:p>
          <a:p>
            <a:pPr marL="0" indent="0">
              <a:buNone/>
            </a:pPr>
            <a:r>
              <a:rPr lang="ru-RU" b="1" dirty="0"/>
              <a:t>А. Первичная группа отождествляется с малой</a:t>
            </a:r>
          </a:p>
          <a:p>
            <a:pPr marL="0" indent="0">
              <a:buNone/>
            </a:pPr>
            <a:r>
              <a:rPr lang="ru-RU" b="1" dirty="0"/>
              <a:t>Б. Малая группа является социальной, открытой и динамичной </a:t>
            </a:r>
            <a:r>
              <a:rPr lang="ru-RU" b="1" dirty="0" smtClean="0"/>
              <a:t>системой</a:t>
            </a:r>
          </a:p>
          <a:p>
            <a:pPr marL="0" indent="0">
              <a:buNone/>
            </a:pPr>
            <a:r>
              <a:rPr lang="ru-RU" b="1" dirty="0"/>
              <a:t>А. </a:t>
            </a:r>
            <a:r>
              <a:rPr lang="ru-RU" b="1" dirty="0" smtClean="0"/>
              <a:t>Верно </a:t>
            </a:r>
            <a:r>
              <a:rPr lang="ru-RU" b="1" dirty="0"/>
              <a:t>только а</a:t>
            </a:r>
          </a:p>
          <a:p>
            <a:pPr marL="0" indent="0">
              <a:buNone/>
            </a:pPr>
            <a:r>
              <a:rPr lang="ru-RU" b="1" dirty="0"/>
              <a:t>Б </a:t>
            </a:r>
            <a:r>
              <a:rPr lang="ru-RU" b="1" dirty="0" smtClean="0"/>
              <a:t> Верно </a:t>
            </a:r>
            <a:r>
              <a:rPr lang="ru-RU" b="1" dirty="0"/>
              <a:t>только б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В. Верны оба суждения </a:t>
            </a:r>
          </a:p>
          <a:p>
            <a:pPr marL="0" indent="0">
              <a:buNone/>
            </a:pPr>
            <a:r>
              <a:rPr lang="ru-RU" b="1" dirty="0"/>
              <a:t>Г. Оба суждения неверны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закрепления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17979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3.Верны </a:t>
            </a:r>
            <a:r>
              <a:rPr lang="ru-RU" b="1" dirty="0"/>
              <a:t>ли следующие суждения?</a:t>
            </a:r>
          </a:p>
          <a:p>
            <a:pPr marL="0" indent="0">
              <a:buNone/>
            </a:pPr>
            <a:r>
              <a:rPr lang="ru-RU" b="1" dirty="0"/>
              <a:t>А. Наличие так называемого «мы чувства» многие соц. </a:t>
            </a:r>
            <a:r>
              <a:rPr lang="ru-RU" b="1" dirty="0" smtClean="0"/>
              <a:t>психологи </a:t>
            </a:r>
            <a:r>
              <a:rPr lang="ru-RU" b="1" dirty="0"/>
              <a:t>считают главной характеристикой группы.</a:t>
            </a:r>
          </a:p>
          <a:p>
            <a:pPr marL="0" indent="0">
              <a:buNone/>
            </a:pPr>
            <a:r>
              <a:rPr lang="ru-RU" b="1" dirty="0"/>
              <a:t>Б. Ответственность в группе «рассеивается »на всех членов группы и легче совершить то , что ты бы не сделал в одиночку.</a:t>
            </a:r>
          </a:p>
          <a:p>
            <a:pPr marL="0" indent="0">
              <a:buNone/>
            </a:pPr>
            <a:r>
              <a:rPr lang="ru-RU" b="1" dirty="0"/>
              <a:t>А. </a:t>
            </a:r>
            <a:r>
              <a:rPr lang="ru-RU" b="1" dirty="0" smtClean="0"/>
              <a:t>Верно </a:t>
            </a:r>
            <a:r>
              <a:rPr lang="ru-RU" b="1" dirty="0"/>
              <a:t>только а</a:t>
            </a:r>
          </a:p>
          <a:p>
            <a:pPr marL="0" indent="0">
              <a:buNone/>
            </a:pPr>
            <a:r>
              <a:rPr lang="ru-RU" b="1" dirty="0"/>
              <a:t>Б </a:t>
            </a:r>
            <a:r>
              <a:rPr lang="ru-RU" b="1" dirty="0" smtClean="0"/>
              <a:t> Верно </a:t>
            </a:r>
            <a:r>
              <a:rPr lang="ru-RU" b="1" dirty="0"/>
              <a:t>только б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В. Верны оба суждения </a:t>
            </a:r>
          </a:p>
          <a:p>
            <a:pPr marL="0" indent="0">
              <a:buNone/>
            </a:pPr>
            <a:r>
              <a:rPr lang="ru-RU" b="1" dirty="0"/>
              <a:t>Г. Оба суждения неверны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закрепления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21587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4. Все </a:t>
            </a:r>
            <a:r>
              <a:rPr lang="ru-RU" b="1" dirty="0"/>
              <a:t>термины, кроме одного ,относятся к признакам понятия «формальная группа»</a:t>
            </a:r>
          </a:p>
          <a:p>
            <a:pPr marL="0" indent="0">
              <a:buNone/>
            </a:pPr>
            <a:r>
              <a:rPr lang="ru-RU" b="1" dirty="0" smtClean="0"/>
              <a:t>Организованная</a:t>
            </a:r>
          </a:p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фициальная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Спонтанная</a:t>
            </a:r>
          </a:p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истематичная</a:t>
            </a:r>
            <a:r>
              <a:rPr lang="ru-RU" b="1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закрепления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9906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5.Установите </a:t>
            </a:r>
            <a:r>
              <a:rPr lang="ru-RU" b="1" dirty="0"/>
              <a:t>соответствие </a:t>
            </a:r>
          </a:p>
          <a:p>
            <a:r>
              <a:rPr lang="ru-RU" b="1" dirty="0"/>
              <a:t>А Гринпис     </a:t>
            </a:r>
            <a:r>
              <a:rPr lang="ru-RU" b="1" dirty="0" smtClean="0"/>
              <a:t>                          1. Малая группа                                                     </a:t>
            </a:r>
          </a:p>
          <a:p>
            <a:r>
              <a:rPr lang="ru-RU" b="1" dirty="0" smtClean="0"/>
              <a:t>Б</a:t>
            </a:r>
            <a:r>
              <a:rPr lang="ru-RU" b="1" dirty="0"/>
              <a:t>. Поэтический кружок</a:t>
            </a:r>
            <a:r>
              <a:rPr lang="ru-RU" b="1" dirty="0" smtClean="0"/>
              <a:t>.         2. Большая группа  </a:t>
            </a:r>
            <a:endParaRPr lang="ru-RU" b="1" dirty="0"/>
          </a:p>
          <a:p>
            <a:r>
              <a:rPr lang="ru-RU" b="1" dirty="0"/>
              <a:t>В. Школьный класс.	</a:t>
            </a:r>
            <a:endParaRPr lang="ru-RU" b="1" dirty="0" smtClean="0"/>
          </a:p>
          <a:p>
            <a:r>
              <a:rPr lang="ru-RU" b="1" dirty="0" smtClean="0"/>
              <a:t>Г</a:t>
            </a:r>
            <a:r>
              <a:rPr lang="ru-RU" b="1" dirty="0"/>
              <a:t>. Международное объединение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защиты </a:t>
            </a:r>
            <a:r>
              <a:rPr lang="ru-RU" b="1" dirty="0"/>
              <a:t>животных 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закрепления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2033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Групповая дифференциация</a:t>
            </a:r>
            <a:br>
              <a:rPr lang="ru-RU" dirty="0"/>
            </a:br>
            <a:r>
              <a:rPr lang="ru-RU" dirty="0"/>
              <a:t>и лидерство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«Цель человечества лежит в его высших представителях… Человечество должно неустанно рождать великих людей – в этом, и ни в чем ином, состоит его задача»</a:t>
            </a:r>
            <a:endParaRPr lang="ru-RU" sz="3200" dirty="0" smtClean="0">
              <a:effectLst/>
            </a:endParaRPr>
          </a:p>
          <a:p>
            <a:pPr marL="0" indent="0" fontAlgn="base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 Ницше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Помимо рассмотренных ранее процессов сплочения и интеграции, в группе протекают процессы дифференциации.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Дифференциация – разделение группы на участников, занимающих различное положение в системе межличностных отношений.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Социальный статус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7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Можно говорить о </a:t>
            </a:r>
            <a:r>
              <a:rPr lang="ru-RU" sz="3200" b="1" dirty="0" smtClean="0">
                <a:solidFill>
                  <a:srgbClr val="FF0000"/>
                </a:solidFill>
              </a:rPr>
              <a:t>такой формуле?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dirty="0" smtClean="0"/>
              <a:t> </a:t>
            </a:r>
            <a:r>
              <a:rPr lang="ru-RU" sz="5400" b="1" dirty="0"/>
              <a:t>Лидер </a:t>
            </a:r>
            <a:r>
              <a:rPr lang="ru-RU" sz="5400" b="1" dirty="0" smtClean="0"/>
              <a:t>= Руководитель</a:t>
            </a:r>
            <a:endParaRPr lang="ru-RU" sz="4400" b="1" dirty="0"/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Человек. Вся  </a:t>
            </a:r>
            <a:r>
              <a:rPr lang="ru-RU" dirty="0" smtClean="0"/>
              <a:t>жизнь </a:t>
            </a:r>
            <a:r>
              <a:rPr lang="ru-RU" dirty="0" smtClean="0"/>
              <a:t>его</a:t>
            </a:r>
            <a:r>
              <a:rPr lang="ru-RU" dirty="0" smtClean="0"/>
              <a:t> </a:t>
            </a:r>
            <a:r>
              <a:rPr lang="ru-RU" dirty="0"/>
              <a:t>протекает среди </a:t>
            </a:r>
            <a:r>
              <a:rPr lang="ru-RU" dirty="0" smtClean="0"/>
              <a:t>людей. Самочувствием человека,  </a:t>
            </a:r>
            <a:r>
              <a:rPr lang="ru-RU" dirty="0"/>
              <a:t>его удовлетворенностью жизнью во многом определяется его </a:t>
            </a:r>
            <a:r>
              <a:rPr lang="ru-RU" dirty="0" smtClean="0"/>
              <a:t>положение </a:t>
            </a:r>
            <a:r>
              <a:rPr lang="ru-RU" dirty="0"/>
              <a:t>в тех группах, в которых он существует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В каких группах существует человек?</a:t>
            </a:r>
          </a:p>
          <a:p>
            <a:r>
              <a:rPr lang="ru-RU" dirty="0" smtClean="0"/>
              <a:t>Какова роль и место человека как в обществе в целом так и в группах отдельно?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Лидерство и руководство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3800" dirty="0" smtClean="0"/>
              <a:t>Сходства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) подчинение коллектива</a:t>
            </a:r>
          </a:p>
          <a:p>
            <a:pPr>
              <a:buNone/>
              <a:defRPr/>
            </a:pPr>
            <a:r>
              <a:rPr lang="ru-RU" dirty="0"/>
              <a:t>2) психологическая деятельность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/>
            <a:r>
              <a:rPr lang="ru-RU" sz="4400" dirty="0" smtClean="0"/>
              <a:t>Различия</a:t>
            </a:r>
          </a:p>
          <a:p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95300" indent="-495300">
              <a:buFont typeface="Wingdings" pitchFamily="2" charset="2"/>
              <a:buAutoNum type="arabicParenR"/>
              <a:defRPr/>
            </a:pPr>
            <a:r>
              <a:rPr lang="ru-RU" dirty="0" smtClean="0"/>
              <a:t>Лидер </a:t>
            </a:r>
            <a:r>
              <a:rPr lang="ru-RU" dirty="0"/>
              <a:t>выдвигается стихийно, а руководитель назначается</a:t>
            </a:r>
          </a:p>
          <a:p>
            <a:pPr marL="495300" indent="-495300">
              <a:buFont typeface="Wingdings" pitchFamily="2" charset="2"/>
              <a:buAutoNum type="arabicParenR"/>
              <a:defRPr/>
            </a:pPr>
            <a:r>
              <a:rPr lang="ru-RU" dirty="0"/>
              <a:t>Лидер действует самостоятельно, а руководитель целенаправленно, под контролем определенных структур</a:t>
            </a:r>
          </a:p>
          <a:p>
            <a:pPr marL="495300" indent="-495300">
              <a:buFont typeface="Wingdings" pitchFamily="2" charset="2"/>
              <a:buAutoNum type="arabicParenR"/>
              <a:defRPr/>
            </a:pPr>
            <a:r>
              <a:rPr lang="ru-RU" dirty="0"/>
              <a:t>Лидер руководит малой группой, руководитель представляет малую группу в более широкой социальной системе</a:t>
            </a:r>
          </a:p>
          <a:p>
            <a:pPr marL="495300" indent="-495300">
              <a:buFont typeface="Wingdings" pitchFamily="2" charset="2"/>
              <a:buAutoNum type="arabicParenR"/>
              <a:defRPr/>
            </a:pPr>
            <a:r>
              <a:rPr lang="ru-RU" dirty="0"/>
              <a:t>Лидер опирается прежде всего на авторитет, руководитель – на «силу» и принуждение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Психолог Л. И. Уманский(1921-1983гг.)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Лидер – инициатор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Лидер – умелец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 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      Лидер – эрудит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            Лидер-организатор</a:t>
            </a:r>
            <a:endParaRPr lang="ru-RU" dirty="0">
              <a:latin typeface="Verdan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   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</a:rPr>
              <a:t>                                       Лидер-дезорганизатор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Все ли лидеры одинаковы? </a:t>
            </a:r>
          </a:p>
        </p:txBody>
      </p:sp>
    </p:spTree>
    <p:extLst>
      <p:ext uri="{BB962C8B-B14F-4D97-AF65-F5344CB8AC3E}">
        <p14:creationId xmlns:p14="http://schemas.microsoft.com/office/powerpoint/2010/main" val="11696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Большое </a:t>
            </a:r>
            <a:r>
              <a:rPr lang="ru-RU" sz="4000" b="1" dirty="0">
                <a:solidFill>
                  <a:srgbClr val="FF0000"/>
                </a:solidFill>
              </a:rPr>
              <a:t>значение для характера отношений и организации деятельности в группе имеет стиль лидерства.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/>
              <a:t> Стиль лидерства – это совокупность </a:t>
            </a:r>
            <a:r>
              <a:rPr lang="ru-RU" sz="4000" b="1" dirty="0"/>
              <a:t>приемов, применяемых лидером для оказания влияния на остальных членов группы.</a:t>
            </a:r>
            <a:endParaRPr lang="ru-RU" sz="4000" dirty="0"/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Устанавливает жесткую дисциплину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Четко распределяет обязанности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Не прислушивается к мнению группы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Не устраивает дискуссий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Навязывает свое мнение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Авторитарный лидер</a:t>
            </a:r>
            <a:endParaRPr lang="ru-RU" dirty="0"/>
          </a:p>
        </p:txBody>
      </p:sp>
      <p:pic>
        <p:nvPicPr>
          <p:cNvPr id="4" name="Picture 13" descr="1077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0" y="3212976"/>
            <a:ext cx="3175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4412470"/>
            <a:ext cx="3857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Советуется с коллегами</a:t>
            </a:r>
          </a:p>
          <a:p>
            <a:pPr marL="0" indent="0">
              <a:buNone/>
              <a:defRPr/>
            </a:pPr>
            <a:r>
              <a:rPr lang="ru-RU" dirty="0"/>
              <a:t>Поощряет их </a:t>
            </a:r>
            <a:r>
              <a:rPr lang="ru-RU" dirty="0" smtClean="0"/>
              <a:t>инициативу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Прислушивается к их аргументам</a:t>
            </a:r>
          </a:p>
          <a:p>
            <a:pPr marL="0" indent="0">
              <a:buNone/>
              <a:defRPr/>
            </a:pPr>
            <a:r>
              <a:rPr lang="ru-RU" dirty="0"/>
              <a:t>Ориентируется на мнение группы</a:t>
            </a:r>
          </a:p>
          <a:p>
            <a:pPr marL="0" indent="0">
              <a:buNone/>
              <a:defRPr/>
            </a:pPr>
            <a:r>
              <a:rPr lang="ru-RU" dirty="0"/>
              <a:t>Проводит обсуждение задач</a:t>
            </a:r>
          </a:p>
          <a:p>
            <a:pPr marL="0" indent="0">
              <a:buNone/>
              <a:defRPr/>
            </a:pPr>
            <a:r>
              <a:rPr lang="ru-RU" dirty="0"/>
              <a:t>Часть полномочий делегирует 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другим </a:t>
            </a:r>
            <a:r>
              <a:rPr lang="ru-RU" dirty="0"/>
              <a:t>членам группы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Демократический лидер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497990"/>
            <a:ext cx="2736304" cy="48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Руководит по принципу «делайте что хотите и как хотите»</a:t>
            </a:r>
          </a:p>
          <a:p>
            <a:pPr marL="0" indent="0">
              <a:buNone/>
              <a:defRPr/>
            </a:pPr>
            <a:r>
              <a:rPr lang="ru-RU" dirty="0"/>
              <a:t>Не предъявляет требований</a:t>
            </a:r>
          </a:p>
          <a:p>
            <a:pPr marL="0" indent="0">
              <a:buNone/>
              <a:defRPr/>
            </a:pPr>
            <a:r>
              <a:rPr lang="ru-RU" dirty="0"/>
              <a:t>Не настаивает</a:t>
            </a:r>
          </a:p>
          <a:p>
            <a:pPr marL="0" indent="0">
              <a:buNone/>
              <a:defRPr/>
            </a:pPr>
            <a:r>
              <a:rPr lang="ru-RU" dirty="0"/>
              <a:t>Принимает все </a:t>
            </a:r>
            <a:r>
              <a:rPr lang="ru-RU" dirty="0" smtClean="0"/>
              <a:t>предложения</a:t>
            </a:r>
          </a:p>
          <a:p>
            <a:pPr marL="0" indent="0">
              <a:buNone/>
              <a:defRPr/>
            </a:pPr>
            <a:r>
              <a:rPr lang="ru-RU" dirty="0" smtClean="0"/>
              <a:t>членов </a:t>
            </a:r>
            <a:r>
              <a:rPr lang="ru-RU" dirty="0"/>
              <a:t>группы</a:t>
            </a:r>
          </a:p>
          <a:p>
            <a:pPr marL="0" indent="0">
              <a:buNone/>
              <a:defRPr/>
            </a:pPr>
            <a:r>
              <a:rPr lang="ru-RU" dirty="0"/>
              <a:t>Избегает </a:t>
            </a:r>
            <a:r>
              <a:rPr lang="ru-RU" dirty="0" err="1" smtClean="0"/>
              <a:t>столкновений,конфликтов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Анархический лидер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16502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2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Это окончательное, неизменное разделение стилей лидерства?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8 из 191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128" y="692696"/>
            <a:ext cx="5555280" cy="5328591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В общении и совместной деятельности каждому члену группы приходится постоянно взаимодействовать с другими членами. </a:t>
            </a: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Суждение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" y="3645024"/>
            <a:ext cx="5348808" cy="324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Чем </a:t>
            </a:r>
            <a:r>
              <a:rPr lang="ru-RU" sz="5400" dirty="0">
                <a:solidFill>
                  <a:srgbClr val="FF0000"/>
                </a:solidFill>
              </a:rPr>
              <a:t>определяется </a:t>
            </a:r>
            <a:r>
              <a:rPr lang="ru-RU" sz="5400" dirty="0" smtClean="0">
                <a:solidFill>
                  <a:srgbClr val="FF0000"/>
                </a:solidFill>
              </a:rPr>
              <a:t>результативность </a:t>
            </a:r>
            <a:r>
              <a:rPr lang="ru-RU" sz="5400" dirty="0">
                <a:solidFill>
                  <a:srgbClr val="FF0000"/>
                </a:solidFill>
              </a:rPr>
              <a:t>этого взаимодействия?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Единство мнений и взглядов, характеризующее </a:t>
            </a:r>
            <a:r>
              <a:rPr lang="ru-RU" sz="4000" b="1" dirty="0" smtClean="0">
                <a:solidFill>
                  <a:srgbClr val="FF0000"/>
                </a:solidFill>
              </a:rPr>
              <a:t>сплоченность, 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единообразие группового </a:t>
            </a:r>
            <a:r>
              <a:rPr lang="ru-RU" sz="4000" b="1" dirty="0" smtClean="0">
                <a:solidFill>
                  <a:srgbClr val="FF0000"/>
                </a:solidFill>
              </a:rPr>
              <a:t>поведения отличаются </a:t>
            </a:r>
            <a:r>
              <a:rPr lang="ru-RU" sz="4000" b="1" dirty="0">
                <a:solidFill>
                  <a:srgbClr val="FF0000"/>
                </a:solidFill>
              </a:rPr>
              <a:t>друг от друга?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5148064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0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366</TotalTime>
  <Words>577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Групповая дифференциация и лидерство</vt:lpstr>
      <vt:lpstr>Презентация PowerPoint</vt:lpstr>
      <vt:lpstr>Презентация PowerPoint</vt:lpstr>
      <vt:lpstr>Суждение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закрепления знаний</vt:lpstr>
      <vt:lpstr>Для закрепления знаний</vt:lpstr>
      <vt:lpstr>Для закрепления знаний</vt:lpstr>
      <vt:lpstr>Для закрепления знаний</vt:lpstr>
      <vt:lpstr>Для закрепления знаний</vt:lpstr>
      <vt:lpstr>Групповая дифференциация и лидерство</vt:lpstr>
      <vt:lpstr>Презентация PowerPoint</vt:lpstr>
      <vt:lpstr>Презентация PowerPoint</vt:lpstr>
      <vt:lpstr>Социальный статус в группе</vt:lpstr>
      <vt:lpstr>Презентация PowerPoint</vt:lpstr>
      <vt:lpstr>Лидерство и руководство</vt:lpstr>
      <vt:lpstr> Все ли лидеры одинаковы? </vt:lpstr>
      <vt:lpstr>Суждение</vt:lpstr>
      <vt:lpstr>Авторитарный лидер</vt:lpstr>
      <vt:lpstr>Демократический лидер</vt:lpstr>
      <vt:lpstr>Анархический лидер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Групповая дифференциация и лидерство</dc:title>
  <dc:creator>PC</dc:creator>
  <cp:lastModifiedBy>PC</cp:lastModifiedBy>
  <cp:revision>19</cp:revision>
  <dcterms:created xsi:type="dcterms:W3CDTF">2014-04-19T12:12:20Z</dcterms:created>
  <dcterms:modified xsi:type="dcterms:W3CDTF">2014-04-21T15:32:28Z</dcterms:modified>
</cp:coreProperties>
</file>