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F56D3-D185-4B73-BF6C-391518D1635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0562927-D592-4E1E-B27E-7C2A2E0A43A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страта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299F695-573C-4210-B52D-1FBB7DEA0935}" type="parTrans" cxnId="{860D83E6-FF07-4FD6-9741-C8F4C4A2C22C}">
      <dgm:prSet/>
      <dgm:spPr/>
      <dgm:t>
        <a:bodyPr/>
        <a:lstStyle/>
        <a:p>
          <a:endParaRPr lang="ru-RU"/>
        </a:p>
      </dgm:t>
    </dgm:pt>
    <dgm:pt modelId="{F0CB4FE9-6DC6-4C36-8F8E-A12D6E017171}" type="sibTrans" cxnId="{860D83E6-FF07-4FD6-9741-C8F4C4A2C22C}">
      <dgm:prSet/>
      <dgm:spPr/>
      <dgm:t>
        <a:bodyPr/>
        <a:lstStyle/>
        <a:p>
          <a:endParaRPr lang="ru-RU"/>
        </a:p>
      </dgm:t>
    </dgm:pt>
    <dgm:pt modelId="{1A8D0419-426F-47B5-97CE-1EDEFE9484A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/>
            <a:t>страта</a:t>
          </a:r>
          <a:endParaRPr lang="ru-RU" sz="1800" dirty="0"/>
        </a:p>
      </dgm:t>
    </dgm:pt>
    <dgm:pt modelId="{058BDB66-1A38-4802-8F74-B9FDD5DC67F4}" type="parTrans" cxnId="{81045612-C001-46EE-8023-69AC9FF9F6FF}">
      <dgm:prSet/>
      <dgm:spPr/>
      <dgm:t>
        <a:bodyPr/>
        <a:lstStyle/>
        <a:p>
          <a:endParaRPr lang="ru-RU"/>
        </a:p>
      </dgm:t>
    </dgm:pt>
    <dgm:pt modelId="{E20F5DAE-228F-46D4-B998-2B53BC8E50ED}" type="sibTrans" cxnId="{81045612-C001-46EE-8023-69AC9FF9F6FF}">
      <dgm:prSet/>
      <dgm:spPr/>
      <dgm:t>
        <a:bodyPr/>
        <a:lstStyle/>
        <a:p>
          <a:endParaRPr lang="ru-RU"/>
        </a:p>
      </dgm:t>
    </dgm:pt>
    <dgm:pt modelId="{23CD7226-9FA1-487D-8104-80770604E9E4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Страта – люди, занимающие одинаковые позиции на шкале неравенства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B90B623-ABB6-4CA6-B45C-57BA4408A5D0}" type="parTrans" cxnId="{8A735222-9109-4B0D-8E26-874794E453AF}">
      <dgm:prSet/>
      <dgm:spPr/>
      <dgm:t>
        <a:bodyPr/>
        <a:lstStyle/>
        <a:p>
          <a:endParaRPr lang="ru-RU"/>
        </a:p>
      </dgm:t>
    </dgm:pt>
    <dgm:pt modelId="{640C2897-E8E4-4FEB-BACD-131A3531D338}" type="sibTrans" cxnId="{8A735222-9109-4B0D-8E26-874794E453AF}">
      <dgm:prSet/>
      <dgm:spPr/>
      <dgm:t>
        <a:bodyPr/>
        <a:lstStyle/>
        <a:p>
          <a:endParaRPr lang="ru-RU"/>
        </a:p>
      </dgm:t>
    </dgm:pt>
    <dgm:pt modelId="{EF6AF65F-96B0-4A19-8578-F69C46AA105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Страта –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stratum-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слой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08FCCA1-B84D-4319-A1BB-8AADD7ADC07B}" type="parTrans" cxnId="{099BEEF8-AAB8-4119-B26D-FBC2C4F842B4}">
      <dgm:prSet/>
      <dgm:spPr/>
      <dgm:t>
        <a:bodyPr/>
        <a:lstStyle/>
        <a:p>
          <a:endParaRPr lang="ru-RU"/>
        </a:p>
      </dgm:t>
    </dgm:pt>
    <dgm:pt modelId="{A70A5B3A-A1E7-47AB-9052-71C2E1CC6682}" type="sibTrans" cxnId="{099BEEF8-AAB8-4119-B26D-FBC2C4F842B4}">
      <dgm:prSet/>
      <dgm:spPr/>
      <dgm:t>
        <a:bodyPr/>
        <a:lstStyle/>
        <a:p>
          <a:endParaRPr lang="ru-RU"/>
        </a:p>
      </dgm:t>
    </dgm:pt>
    <dgm:pt modelId="{8A2F55CA-78C8-409F-B6D6-F67D48FD7C3E}" type="pres">
      <dgm:prSet presAssocID="{849F56D3-D185-4B73-BF6C-391518D1635F}" presName="Name0" presStyleCnt="0">
        <dgm:presLayoutVars>
          <dgm:dir/>
          <dgm:animLvl val="lvl"/>
          <dgm:resizeHandles val="exact"/>
        </dgm:presLayoutVars>
      </dgm:prSet>
      <dgm:spPr/>
    </dgm:pt>
    <dgm:pt modelId="{EA29159B-13DA-4431-9851-D4E7311EB16B}" type="pres">
      <dgm:prSet presAssocID="{70562927-D592-4E1E-B27E-7C2A2E0A43A8}" presName="Name8" presStyleCnt="0"/>
      <dgm:spPr/>
    </dgm:pt>
    <dgm:pt modelId="{18CCC434-FBB9-4C73-ADE5-B547BFB84AC9}" type="pres">
      <dgm:prSet presAssocID="{70562927-D592-4E1E-B27E-7C2A2E0A43A8}" presName="level" presStyleLbl="node1" presStyleIdx="0" presStyleCnt="4" custScaleY="1007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48920-FA6D-44DD-BACC-69E0855F000E}" type="pres">
      <dgm:prSet presAssocID="{70562927-D592-4E1E-B27E-7C2A2E0A43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7F75E-3F8C-4FBF-9A95-DAFD6523AA77}" type="pres">
      <dgm:prSet presAssocID="{1A8D0419-426F-47B5-97CE-1EDEFE9484A5}" presName="Name8" presStyleCnt="0"/>
      <dgm:spPr/>
    </dgm:pt>
    <dgm:pt modelId="{D9D4F75C-04DA-478B-8A64-EEB847C1301A}" type="pres">
      <dgm:prSet presAssocID="{1A8D0419-426F-47B5-97CE-1EDEFE9484A5}" presName="level" presStyleLbl="node1" presStyleIdx="1" presStyleCnt="4" custLinFactNeighborX="-895" custLinFactNeighborY="-65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30870-29B5-43EB-BFDD-A8D3060F2719}" type="pres">
      <dgm:prSet presAssocID="{1A8D0419-426F-47B5-97CE-1EDEFE9484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34FDD-6EFD-41AF-9432-5F8B5A38B478}" type="pres">
      <dgm:prSet presAssocID="{EF6AF65F-96B0-4A19-8578-F69C46AA105C}" presName="Name8" presStyleCnt="0"/>
      <dgm:spPr/>
    </dgm:pt>
    <dgm:pt modelId="{FBE2B643-740C-4346-AFFB-D0FF003137F6}" type="pres">
      <dgm:prSet presAssocID="{EF6AF65F-96B0-4A19-8578-F69C46AA105C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D0C29-A0A0-40FA-A026-B55A3E1FFD82}" type="pres">
      <dgm:prSet presAssocID="{EF6AF65F-96B0-4A19-8578-F69C46AA10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9838-8D42-40BB-B30A-5DF912672B0F}" type="pres">
      <dgm:prSet presAssocID="{23CD7226-9FA1-487D-8104-80770604E9E4}" presName="Name8" presStyleCnt="0"/>
      <dgm:spPr/>
    </dgm:pt>
    <dgm:pt modelId="{C17F54D1-F5D7-4DDB-B249-7059AE4A1C1A}" type="pres">
      <dgm:prSet presAssocID="{23CD7226-9FA1-487D-8104-80770604E9E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DBEDB-948E-420E-9E6D-DC3F3D86E85B}" type="pres">
      <dgm:prSet presAssocID="{23CD7226-9FA1-487D-8104-80770604E9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045612-C001-46EE-8023-69AC9FF9F6FF}" srcId="{849F56D3-D185-4B73-BF6C-391518D1635F}" destId="{1A8D0419-426F-47B5-97CE-1EDEFE9484A5}" srcOrd="1" destOrd="0" parTransId="{058BDB66-1A38-4802-8F74-B9FDD5DC67F4}" sibTransId="{E20F5DAE-228F-46D4-B998-2B53BC8E50ED}"/>
    <dgm:cxn modelId="{099BEEF8-AAB8-4119-B26D-FBC2C4F842B4}" srcId="{849F56D3-D185-4B73-BF6C-391518D1635F}" destId="{EF6AF65F-96B0-4A19-8578-F69C46AA105C}" srcOrd="2" destOrd="0" parTransId="{708FCCA1-B84D-4319-A1BB-8AADD7ADC07B}" sibTransId="{A70A5B3A-A1E7-47AB-9052-71C2E1CC6682}"/>
    <dgm:cxn modelId="{569C29F6-2A2F-4A35-B864-1A0941EF4C95}" type="presOf" srcId="{1A8D0419-426F-47B5-97CE-1EDEFE9484A5}" destId="{60A30870-29B5-43EB-BFDD-A8D3060F2719}" srcOrd="1" destOrd="0" presId="urn:microsoft.com/office/officeart/2005/8/layout/pyramid1"/>
    <dgm:cxn modelId="{4B26DF8D-EBAE-42B5-B028-4697B7E337E3}" type="presOf" srcId="{23CD7226-9FA1-487D-8104-80770604E9E4}" destId="{C17F54D1-F5D7-4DDB-B249-7059AE4A1C1A}" srcOrd="0" destOrd="0" presId="urn:microsoft.com/office/officeart/2005/8/layout/pyramid1"/>
    <dgm:cxn modelId="{586D1D37-48AE-4D57-B233-2EB536A92FA7}" type="presOf" srcId="{23CD7226-9FA1-487D-8104-80770604E9E4}" destId="{476DBEDB-948E-420E-9E6D-DC3F3D86E85B}" srcOrd="1" destOrd="0" presId="urn:microsoft.com/office/officeart/2005/8/layout/pyramid1"/>
    <dgm:cxn modelId="{8A735222-9109-4B0D-8E26-874794E453AF}" srcId="{849F56D3-D185-4B73-BF6C-391518D1635F}" destId="{23CD7226-9FA1-487D-8104-80770604E9E4}" srcOrd="3" destOrd="0" parTransId="{3B90B623-ABB6-4CA6-B45C-57BA4408A5D0}" sibTransId="{640C2897-E8E4-4FEB-BACD-131A3531D338}"/>
    <dgm:cxn modelId="{860D83E6-FF07-4FD6-9741-C8F4C4A2C22C}" srcId="{849F56D3-D185-4B73-BF6C-391518D1635F}" destId="{70562927-D592-4E1E-B27E-7C2A2E0A43A8}" srcOrd="0" destOrd="0" parTransId="{3299F695-573C-4210-B52D-1FBB7DEA0935}" sibTransId="{F0CB4FE9-6DC6-4C36-8F8E-A12D6E017171}"/>
    <dgm:cxn modelId="{70B1158C-ED73-40A6-9284-F8594DD31876}" type="presOf" srcId="{EF6AF65F-96B0-4A19-8578-F69C46AA105C}" destId="{FBE2B643-740C-4346-AFFB-D0FF003137F6}" srcOrd="0" destOrd="0" presId="urn:microsoft.com/office/officeart/2005/8/layout/pyramid1"/>
    <dgm:cxn modelId="{1D5145B5-CF6E-401E-BEAF-AD1B81114E6A}" type="presOf" srcId="{849F56D3-D185-4B73-BF6C-391518D1635F}" destId="{8A2F55CA-78C8-409F-B6D6-F67D48FD7C3E}" srcOrd="0" destOrd="0" presId="urn:microsoft.com/office/officeart/2005/8/layout/pyramid1"/>
    <dgm:cxn modelId="{8966DBD9-1CBB-481F-94C9-153F4063D215}" type="presOf" srcId="{EF6AF65F-96B0-4A19-8578-F69C46AA105C}" destId="{9D8D0C29-A0A0-40FA-A026-B55A3E1FFD82}" srcOrd="1" destOrd="0" presId="urn:microsoft.com/office/officeart/2005/8/layout/pyramid1"/>
    <dgm:cxn modelId="{E507AFAB-9AD3-435D-A267-F9C8F90FB879}" type="presOf" srcId="{70562927-D592-4E1E-B27E-7C2A2E0A43A8}" destId="{18CCC434-FBB9-4C73-ADE5-B547BFB84AC9}" srcOrd="0" destOrd="0" presId="urn:microsoft.com/office/officeart/2005/8/layout/pyramid1"/>
    <dgm:cxn modelId="{C2AC2BD4-B07F-4CEF-BEEC-D45FF316C414}" type="presOf" srcId="{70562927-D592-4E1E-B27E-7C2A2E0A43A8}" destId="{41448920-FA6D-44DD-BACC-69E0855F000E}" srcOrd="1" destOrd="0" presId="urn:microsoft.com/office/officeart/2005/8/layout/pyramid1"/>
    <dgm:cxn modelId="{60032674-414D-4850-A283-4ABAD9CD4329}" type="presOf" srcId="{1A8D0419-426F-47B5-97CE-1EDEFE9484A5}" destId="{D9D4F75C-04DA-478B-8A64-EEB847C1301A}" srcOrd="0" destOrd="0" presId="urn:microsoft.com/office/officeart/2005/8/layout/pyramid1"/>
    <dgm:cxn modelId="{BEA621B3-F1B7-43F7-B950-FC922DF953D6}" type="presParOf" srcId="{8A2F55CA-78C8-409F-B6D6-F67D48FD7C3E}" destId="{EA29159B-13DA-4431-9851-D4E7311EB16B}" srcOrd="0" destOrd="0" presId="urn:microsoft.com/office/officeart/2005/8/layout/pyramid1"/>
    <dgm:cxn modelId="{21E980F1-AC1B-40C6-AD13-AB355AEA48E7}" type="presParOf" srcId="{EA29159B-13DA-4431-9851-D4E7311EB16B}" destId="{18CCC434-FBB9-4C73-ADE5-B547BFB84AC9}" srcOrd="0" destOrd="0" presId="urn:microsoft.com/office/officeart/2005/8/layout/pyramid1"/>
    <dgm:cxn modelId="{3ADA7C60-20AE-494B-9566-F9891CAAC246}" type="presParOf" srcId="{EA29159B-13DA-4431-9851-D4E7311EB16B}" destId="{41448920-FA6D-44DD-BACC-69E0855F000E}" srcOrd="1" destOrd="0" presId="urn:microsoft.com/office/officeart/2005/8/layout/pyramid1"/>
    <dgm:cxn modelId="{B0CA7A23-D987-4C5C-918B-9FA9CBBBC510}" type="presParOf" srcId="{8A2F55CA-78C8-409F-B6D6-F67D48FD7C3E}" destId="{B3C7F75E-3F8C-4FBF-9A95-DAFD6523AA77}" srcOrd="1" destOrd="0" presId="urn:microsoft.com/office/officeart/2005/8/layout/pyramid1"/>
    <dgm:cxn modelId="{EC5A1D79-0E92-40EB-B105-18F35469E658}" type="presParOf" srcId="{B3C7F75E-3F8C-4FBF-9A95-DAFD6523AA77}" destId="{D9D4F75C-04DA-478B-8A64-EEB847C1301A}" srcOrd="0" destOrd="0" presId="urn:microsoft.com/office/officeart/2005/8/layout/pyramid1"/>
    <dgm:cxn modelId="{AC470132-0713-4558-8217-8B55CD2D414A}" type="presParOf" srcId="{B3C7F75E-3F8C-4FBF-9A95-DAFD6523AA77}" destId="{60A30870-29B5-43EB-BFDD-A8D3060F2719}" srcOrd="1" destOrd="0" presId="urn:microsoft.com/office/officeart/2005/8/layout/pyramid1"/>
    <dgm:cxn modelId="{21C14473-B67F-4A48-AFE2-540C226EC956}" type="presParOf" srcId="{8A2F55CA-78C8-409F-B6D6-F67D48FD7C3E}" destId="{19234FDD-6EFD-41AF-9432-5F8B5A38B478}" srcOrd="2" destOrd="0" presId="urn:microsoft.com/office/officeart/2005/8/layout/pyramid1"/>
    <dgm:cxn modelId="{2C548039-E653-4674-A5AC-C00F514D91F5}" type="presParOf" srcId="{19234FDD-6EFD-41AF-9432-5F8B5A38B478}" destId="{FBE2B643-740C-4346-AFFB-D0FF003137F6}" srcOrd="0" destOrd="0" presId="urn:microsoft.com/office/officeart/2005/8/layout/pyramid1"/>
    <dgm:cxn modelId="{273C057A-BE10-4620-83DD-4B96DCF563F5}" type="presParOf" srcId="{19234FDD-6EFD-41AF-9432-5F8B5A38B478}" destId="{9D8D0C29-A0A0-40FA-A026-B55A3E1FFD82}" srcOrd="1" destOrd="0" presId="urn:microsoft.com/office/officeart/2005/8/layout/pyramid1"/>
    <dgm:cxn modelId="{970AB4AA-A0A8-4EF2-96AA-CB9B99D71A5F}" type="presParOf" srcId="{8A2F55CA-78C8-409F-B6D6-F67D48FD7C3E}" destId="{ACDF9838-8D42-40BB-B30A-5DF912672B0F}" srcOrd="3" destOrd="0" presId="urn:microsoft.com/office/officeart/2005/8/layout/pyramid1"/>
    <dgm:cxn modelId="{AF7309CB-51CA-4040-8A77-8D626EE058FD}" type="presParOf" srcId="{ACDF9838-8D42-40BB-B30A-5DF912672B0F}" destId="{C17F54D1-F5D7-4DDB-B249-7059AE4A1C1A}" srcOrd="0" destOrd="0" presId="urn:microsoft.com/office/officeart/2005/8/layout/pyramid1"/>
    <dgm:cxn modelId="{9EDADA4B-67B5-4F8D-9E32-F0CD2B8061B7}" type="presParOf" srcId="{ACDF9838-8D42-40BB-B30A-5DF912672B0F}" destId="{476DBEDB-948E-420E-9E6D-DC3F3D86E85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0F682-43BA-4E73-871F-1A73F8B857E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2B0017E-F6F5-4394-8694-615F8B7BED18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Социальный статус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8C1C3E-4858-4E1F-8E8C-FAC5A0053387}" type="parTrans" cxnId="{163E7A84-5178-4761-8368-9E3B15368839}">
      <dgm:prSet/>
      <dgm:spPr/>
      <dgm:t>
        <a:bodyPr/>
        <a:lstStyle/>
        <a:p>
          <a:endParaRPr lang="ru-RU"/>
        </a:p>
      </dgm:t>
    </dgm:pt>
    <dgm:pt modelId="{7266D8D2-9A37-4620-8748-7BEE55522C2F}" type="sibTrans" cxnId="{163E7A84-5178-4761-8368-9E3B15368839}">
      <dgm:prSet/>
      <dgm:spPr/>
      <dgm:t>
        <a:bodyPr/>
        <a:lstStyle/>
        <a:p>
          <a:endParaRPr lang="ru-RU"/>
        </a:p>
      </dgm:t>
    </dgm:pt>
    <dgm:pt modelId="{8E46553D-37AC-4992-B674-E69614EDA98D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Социальная роль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D092724-D2F5-47A5-981C-9E4B5B3A3C6F}" type="parTrans" cxnId="{418DDB58-CE96-4D20-BA98-5F1B1E674FAE}">
      <dgm:prSet/>
      <dgm:spPr/>
      <dgm:t>
        <a:bodyPr/>
        <a:lstStyle/>
        <a:p>
          <a:endParaRPr lang="ru-RU"/>
        </a:p>
      </dgm:t>
    </dgm:pt>
    <dgm:pt modelId="{01100DF9-5808-4FB4-B4F8-2AC68B56F3B4}" type="sibTrans" cxnId="{418DDB58-CE96-4D20-BA98-5F1B1E674FAE}">
      <dgm:prSet/>
      <dgm:spPr/>
      <dgm:t>
        <a:bodyPr/>
        <a:lstStyle/>
        <a:p>
          <a:endParaRPr lang="ru-RU"/>
        </a:p>
      </dgm:t>
    </dgm:pt>
    <dgm:pt modelId="{F7159CD5-9970-4362-8951-64669C937FAE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Адаптация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204F84E-A71B-42CE-8E12-10AEEB1BFA26}" type="parTrans" cxnId="{97C641C6-A632-438B-B1AA-481B24AB6232}">
      <dgm:prSet/>
      <dgm:spPr/>
      <dgm:t>
        <a:bodyPr/>
        <a:lstStyle/>
        <a:p>
          <a:endParaRPr lang="ru-RU"/>
        </a:p>
      </dgm:t>
    </dgm:pt>
    <dgm:pt modelId="{5ED08A1D-91A4-495C-8D5C-5A6E20EF995E}" type="sibTrans" cxnId="{97C641C6-A632-438B-B1AA-481B24AB6232}">
      <dgm:prSet/>
      <dgm:spPr/>
      <dgm:t>
        <a:bodyPr/>
        <a:lstStyle/>
        <a:p>
          <a:endParaRPr lang="ru-RU"/>
        </a:p>
      </dgm:t>
    </dgm:pt>
    <dgm:pt modelId="{C6580A8C-69DF-4C11-9539-E56945F22940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Социализация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CF4B72-8CA8-464A-8D44-0F8117188581}" type="parTrans" cxnId="{6A683724-5736-44C7-AF87-8B731FBCE8D1}">
      <dgm:prSet/>
      <dgm:spPr/>
      <dgm:t>
        <a:bodyPr/>
        <a:lstStyle/>
        <a:p>
          <a:endParaRPr lang="ru-RU"/>
        </a:p>
      </dgm:t>
    </dgm:pt>
    <dgm:pt modelId="{EBE44499-51DC-408E-8438-154595DDB3BF}" type="sibTrans" cxnId="{6A683724-5736-44C7-AF87-8B731FBCE8D1}">
      <dgm:prSet/>
      <dgm:spPr/>
      <dgm:t>
        <a:bodyPr/>
        <a:lstStyle/>
        <a:p>
          <a:endParaRPr lang="ru-RU"/>
        </a:p>
      </dgm:t>
    </dgm:pt>
    <dgm:pt modelId="{F92C4A93-9A82-46A0-8AA9-75E8F1B3CAA8}" type="pres">
      <dgm:prSet presAssocID="{DF90F682-43BA-4E73-871F-1A73F8B857EB}" presName="Name0" presStyleCnt="0">
        <dgm:presLayoutVars>
          <dgm:dir/>
          <dgm:resizeHandles val="exact"/>
        </dgm:presLayoutVars>
      </dgm:prSet>
      <dgm:spPr/>
    </dgm:pt>
    <dgm:pt modelId="{FBDA3C46-47DD-4F2D-A456-B30ED3BB332A}" type="pres">
      <dgm:prSet presAssocID="{72B0017E-F6F5-4394-8694-615F8B7BED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E4224-4DD9-45C3-8B22-0A0946DC28A5}" type="pres">
      <dgm:prSet presAssocID="{7266D8D2-9A37-4620-8748-7BEE55522C2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25F1575-2942-452C-80BD-08AAF1532429}" type="pres">
      <dgm:prSet presAssocID="{7266D8D2-9A37-4620-8748-7BEE55522C2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C72A58DB-C428-47CB-8726-6189A0A47AD8}" type="pres">
      <dgm:prSet presAssocID="{8E46553D-37AC-4992-B674-E69614EDA98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912F4-8E11-4607-9E7B-1A48C470BD45}" type="pres">
      <dgm:prSet presAssocID="{01100DF9-5808-4FB4-B4F8-2AC68B56F3B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7E2ED87-E377-4352-9F19-172EF5F54EB4}" type="pres">
      <dgm:prSet presAssocID="{01100DF9-5808-4FB4-B4F8-2AC68B56F3B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75DEC99-A378-4C5C-9877-F39DF599B5A9}" type="pres">
      <dgm:prSet presAssocID="{C6580A8C-69DF-4C11-9539-E56945F2294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15260-3E5F-48AB-B5AA-4A8A298CC188}" type="pres">
      <dgm:prSet presAssocID="{EBE44499-51DC-408E-8438-154595DDB3B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4829FBC-6558-4B0D-82D9-D4E8F90E239B}" type="pres">
      <dgm:prSet presAssocID="{EBE44499-51DC-408E-8438-154595DDB3B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5C5A98F-C2C1-4365-83E9-1570B8322157}" type="pres">
      <dgm:prSet presAssocID="{F7159CD5-9970-4362-8951-64669C937F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C4BE2F-59B5-4937-A9BF-2812015758B8}" type="presOf" srcId="{7266D8D2-9A37-4620-8748-7BEE55522C2F}" destId="{487E4224-4DD9-45C3-8B22-0A0946DC28A5}" srcOrd="0" destOrd="0" presId="urn:microsoft.com/office/officeart/2005/8/layout/process1"/>
    <dgm:cxn modelId="{FA2E1DE3-0F7B-414C-BF9E-314D37EB2BAB}" type="presOf" srcId="{C6580A8C-69DF-4C11-9539-E56945F22940}" destId="{C75DEC99-A378-4C5C-9877-F39DF599B5A9}" srcOrd="0" destOrd="0" presId="urn:microsoft.com/office/officeart/2005/8/layout/process1"/>
    <dgm:cxn modelId="{298C3846-75F1-42AD-ACF8-C2BDC1E2E50A}" type="presOf" srcId="{01100DF9-5808-4FB4-B4F8-2AC68B56F3B4}" destId="{2DE912F4-8E11-4607-9E7B-1A48C470BD45}" srcOrd="0" destOrd="0" presId="urn:microsoft.com/office/officeart/2005/8/layout/process1"/>
    <dgm:cxn modelId="{DC83AB23-78A0-46EB-B661-6A40E24C8608}" type="presOf" srcId="{7266D8D2-9A37-4620-8748-7BEE55522C2F}" destId="{F25F1575-2942-452C-80BD-08AAF1532429}" srcOrd="1" destOrd="0" presId="urn:microsoft.com/office/officeart/2005/8/layout/process1"/>
    <dgm:cxn modelId="{689A0972-A639-482D-A7A8-D46DE7749B43}" type="presOf" srcId="{EBE44499-51DC-408E-8438-154595DDB3BF}" destId="{D0915260-3E5F-48AB-B5AA-4A8A298CC188}" srcOrd="0" destOrd="0" presId="urn:microsoft.com/office/officeart/2005/8/layout/process1"/>
    <dgm:cxn modelId="{622E68D1-BC75-4AD7-BB11-FC1D08D64A5D}" type="presOf" srcId="{01100DF9-5808-4FB4-B4F8-2AC68B56F3B4}" destId="{A7E2ED87-E377-4352-9F19-172EF5F54EB4}" srcOrd="1" destOrd="0" presId="urn:microsoft.com/office/officeart/2005/8/layout/process1"/>
    <dgm:cxn modelId="{7961DD87-9555-4CA3-B952-C3E02E814A9B}" type="presOf" srcId="{F7159CD5-9970-4362-8951-64669C937FAE}" destId="{C5C5A98F-C2C1-4365-83E9-1570B8322157}" srcOrd="0" destOrd="0" presId="urn:microsoft.com/office/officeart/2005/8/layout/process1"/>
    <dgm:cxn modelId="{163E7A84-5178-4761-8368-9E3B15368839}" srcId="{DF90F682-43BA-4E73-871F-1A73F8B857EB}" destId="{72B0017E-F6F5-4394-8694-615F8B7BED18}" srcOrd="0" destOrd="0" parTransId="{E98C1C3E-4858-4E1F-8E8C-FAC5A0053387}" sibTransId="{7266D8D2-9A37-4620-8748-7BEE55522C2F}"/>
    <dgm:cxn modelId="{A7FD51E9-9830-43E6-A9C6-E443C0C3843B}" type="presOf" srcId="{DF90F682-43BA-4E73-871F-1A73F8B857EB}" destId="{F92C4A93-9A82-46A0-8AA9-75E8F1B3CAA8}" srcOrd="0" destOrd="0" presId="urn:microsoft.com/office/officeart/2005/8/layout/process1"/>
    <dgm:cxn modelId="{7F7B9DE8-7C9E-4DE5-9486-E7BDCB555F34}" type="presOf" srcId="{EBE44499-51DC-408E-8438-154595DDB3BF}" destId="{34829FBC-6558-4B0D-82D9-D4E8F90E239B}" srcOrd="1" destOrd="0" presId="urn:microsoft.com/office/officeart/2005/8/layout/process1"/>
    <dgm:cxn modelId="{97C641C6-A632-438B-B1AA-481B24AB6232}" srcId="{DF90F682-43BA-4E73-871F-1A73F8B857EB}" destId="{F7159CD5-9970-4362-8951-64669C937FAE}" srcOrd="3" destOrd="0" parTransId="{7204F84E-A71B-42CE-8E12-10AEEB1BFA26}" sibTransId="{5ED08A1D-91A4-495C-8D5C-5A6E20EF995E}"/>
    <dgm:cxn modelId="{418DDB58-CE96-4D20-BA98-5F1B1E674FAE}" srcId="{DF90F682-43BA-4E73-871F-1A73F8B857EB}" destId="{8E46553D-37AC-4992-B674-E69614EDA98D}" srcOrd="1" destOrd="0" parTransId="{0D092724-D2F5-47A5-981C-9E4B5B3A3C6F}" sibTransId="{01100DF9-5808-4FB4-B4F8-2AC68B56F3B4}"/>
    <dgm:cxn modelId="{6A683724-5736-44C7-AF87-8B731FBCE8D1}" srcId="{DF90F682-43BA-4E73-871F-1A73F8B857EB}" destId="{C6580A8C-69DF-4C11-9539-E56945F22940}" srcOrd="2" destOrd="0" parTransId="{C4CF4B72-8CA8-464A-8D44-0F8117188581}" sibTransId="{EBE44499-51DC-408E-8438-154595DDB3BF}"/>
    <dgm:cxn modelId="{E81F0276-C484-4A43-A448-5AD2BF2EBA76}" type="presOf" srcId="{8E46553D-37AC-4992-B674-E69614EDA98D}" destId="{C72A58DB-C428-47CB-8726-6189A0A47AD8}" srcOrd="0" destOrd="0" presId="urn:microsoft.com/office/officeart/2005/8/layout/process1"/>
    <dgm:cxn modelId="{82682E26-A502-4FE2-860F-A67F39B9FB2E}" type="presOf" srcId="{72B0017E-F6F5-4394-8694-615F8B7BED18}" destId="{FBDA3C46-47DD-4F2D-A456-B30ED3BB332A}" srcOrd="0" destOrd="0" presId="urn:microsoft.com/office/officeart/2005/8/layout/process1"/>
    <dgm:cxn modelId="{525B0306-EDF0-4702-9C7B-EE614FD8F02C}" type="presParOf" srcId="{F92C4A93-9A82-46A0-8AA9-75E8F1B3CAA8}" destId="{FBDA3C46-47DD-4F2D-A456-B30ED3BB332A}" srcOrd="0" destOrd="0" presId="urn:microsoft.com/office/officeart/2005/8/layout/process1"/>
    <dgm:cxn modelId="{54F2C983-2496-4C15-A3C9-3B75D6C4D998}" type="presParOf" srcId="{F92C4A93-9A82-46A0-8AA9-75E8F1B3CAA8}" destId="{487E4224-4DD9-45C3-8B22-0A0946DC28A5}" srcOrd="1" destOrd="0" presId="urn:microsoft.com/office/officeart/2005/8/layout/process1"/>
    <dgm:cxn modelId="{99D6FA39-F9F7-4A59-AF06-783CB6E31972}" type="presParOf" srcId="{487E4224-4DD9-45C3-8B22-0A0946DC28A5}" destId="{F25F1575-2942-452C-80BD-08AAF1532429}" srcOrd="0" destOrd="0" presId="urn:microsoft.com/office/officeart/2005/8/layout/process1"/>
    <dgm:cxn modelId="{B370C384-AE57-43AF-9347-3ED22BF673D1}" type="presParOf" srcId="{F92C4A93-9A82-46A0-8AA9-75E8F1B3CAA8}" destId="{C72A58DB-C428-47CB-8726-6189A0A47AD8}" srcOrd="2" destOrd="0" presId="urn:microsoft.com/office/officeart/2005/8/layout/process1"/>
    <dgm:cxn modelId="{AA4FA654-4A9A-42F4-8E3C-D333430A9963}" type="presParOf" srcId="{F92C4A93-9A82-46A0-8AA9-75E8F1B3CAA8}" destId="{2DE912F4-8E11-4607-9E7B-1A48C470BD45}" srcOrd="3" destOrd="0" presId="urn:microsoft.com/office/officeart/2005/8/layout/process1"/>
    <dgm:cxn modelId="{D98B7BF9-55E4-4FA3-93C8-CD2FECFD5C33}" type="presParOf" srcId="{2DE912F4-8E11-4607-9E7B-1A48C470BD45}" destId="{A7E2ED87-E377-4352-9F19-172EF5F54EB4}" srcOrd="0" destOrd="0" presId="urn:microsoft.com/office/officeart/2005/8/layout/process1"/>
    <dgm:cxn modelId="{DAC37B86-78C4-4A4D-B4EC-104A6D3F40BB}" type="presParOf" srcId="{F92C4A93-9A82-46A0-8AA9-75E8F1B3CAA8}" destId="{C75DEC99-A378-4C5C-9877-F39DF599B5A9}" srcOrd="4" destOrd="0" presId="urn:microsoft.com/office/officeart/2005/8/layout/process1"/>
    <dgm:cxn modelId="{97EEA6F5-23EF-4619-A3B4-C4BD33F1CEE6}" type="presParOf" srcId="{F92C4A93-9A82-46A0-8AA9-75E8F1B3CAA8}" destId="{D0915260-3E5F-48AB-B5AA-4A8A298CC188}" srcOrd="5" destOrd="0" presId="urn:microsoft.com/office/officeart/2005/8/layout/process1"/>
    <dgm:cxn modelId="{ED1F8232-61DE-412B-8AEB-88EC151319B7}" type="presParOf" srcId="{D0915260-3E5F-48AB-B5AA-4A8A298CC188}" destId="{34829FBC-6558-4B0D-82D9-D4E8F90E239B}" srcOrd="0" destOrd="0" presId="urn:microsoft.com/office/officeart/2005/8/layout/process1"/>
    <dgm:cxn modelId="{AB7A2361-FFF6-4B54-87F8-8BE49621B63A}" type="presParOf" srcId="{F92C4A93-9A82-46A0-8AA9-75E8F1B3CAA8}" destId="{C5C5A98F-C2C1-4365-83E9-1570B8322157}" srcOrd="6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143E6-BA72-4D75-A483-BF61B62DDF4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30162B-5953-4758-8E48-AB8B6F9F058A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Народность</a:t>
          </a:r>
          <a:endParaRPr lang="ru-RU" sz="32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0C23CCE-C9A7-4D91-AA69-032DE4F7FF9C}" type="parTrans" cxnId="{4AB737B7-ECD7-47C9-8FCB-3E580282FBA5}">
      <dgm:prSet/>
      <dgm:spPr/>
      <dgm:t>
        <a:bodyPr/>
        <a:lstStyle/>
        <a:p>
          <a:endParaRPr lang="ru-RU"/>
        </a:p>
      </dgm:t>
    </dgm:pt>
    <dgm:pt modelId="{E36C9351-7215-47E7-AF1B-AA00A1BF4E09}" type="sibTrans" cxnId="{4AB737B7-ECD7-47C9-8FCB-3E580282FBA5}">
      <dgm:prSet/>
      <dgm:spPr/>
      <dgm:t>
        <a:bodyPr/>
        <a:lstStyle/>
        <a:p>
          <a:endParaRPr lang="ru-RU"/>
        </a:p>
      </dgm:t>
    </dgm:pt>
    <dgm:pt modelId="{FEA7CA54-B7CB-4299-A47E-852B4D77BFCE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Племя</a:t>
          </a:r>
          <a:endParaRPr lang="ru-RU" sz="32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DEAFF14-2B14-4751-BE2F-357B5467812D}" type="sibTrans" cxnId="{6BF2C7A5-47BD-404F-801E-1C08C022BA19}">
      <dgm:prSet/>
      <dgm:spPr/>
      <dgm:t>
        <a:bodyPr/>
        <a:lstStyle/>
        <a:p>
          <a:endParaRPr lang="ru-RU"/>
        </a:p>
      </dgm:t>
    </dgm:pt>
    <dgm:pt modelId="{BA113865-D0A9-4D8D-B44E-4FA05F2D67C8}" type="parTrans" cxnId="{6BF2C7A5-47BD-404F-801E-1C08C022BA19}">
      <dgm:prSet/>
      <dgm:spPr/>
      <dgm:t>
        <a:bodyPr/>
        <a:lstStyle/>
        <a:p>
          <a:endParaRPr lang="ru-RU"/>
        </a:p>
      </dgm:t>
    </dgm:pt>
    <dgm:pt modelId="{EBC1A97C-51ED-427D-B8BF-EBB620205140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Род</a:t>
          </a:r>
          <a:endParaRPr lang="ru-RU" sz="2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3B8E911-069B-4613-A394-75E80CD621F8}" type="sibTrans" cxnId="{D3F4CF75-81F6-41F8-A69C-CD28DB65E2AD}">
      <dgm:prSet/>
      <dgm:spPr/>
      <dgm:t>
        <a:bodyPr/>
        <a:lstStyle/>
        <a:p>
          <a:endParaRPr lang="ru-RU"/>
        </a:p>
      </dgm:t>
    </dgm:pt>
    <dgm:pt modelId="{5F289AA8-8091-4F3B-8718-05493E971F2D}" type="parTrans" cxnId="{D3F4CF75-81F6-41F8-A69C-CD28DB65E2AD}">
      <dgm:prSet/>
      <dgm:spPr/>
      <dgm:t>
        <a:bodyPr/>
        <a:lstStyle/>
        <a:p>
          <a:endParaRPr lang="ru-RU"/>
        </a:p>
      </dgm:t>
    </dgm:pt>
    <dgm:pt modelId="{14D2992A-E5CF-475C-9086-272BB65F6A2E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Нация</a:t>
          </a:r>
          <a:endParaRPr lang="ru-RU" sz="32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FE4CDE6-5FF7-4D52-9BE0-A2A45C2AEBBA}" type="parTrans" cxnId="{4F01A0F3-B751-41BD-8BC3-2F927FD8707E}">
      <dgm:prSet/>
      <dgm:spPr/>
      <dgm:t>
        <a:bodyPr/>
        <a:lstStyle/>
        <a:p>
          <a:endParaRPr lang="ru-RU"/>
        </a:p>
      </dgm:t>
    </dgm:pt>
    <dgm:pt modelId="{C6E2F6FE-FA4B-4A45-9682-05D981AFCE5B}" type="sibTrans" cxnId="{4F01A0F3-B751-41BD-8BC3-2F927FD8707E}">
      <dgm:prSet/>
      <dgm:spPr/>
      <dgm:t>
        <a:bodyPr/>
        <a:lstStyle/>
        <a:p>
          <a:endParaRPr lang="ru-RU"/>
        </a:p>
      </dgm:t>
    </dgm:pt>
    <dgm:pt modelId="{D7FA2F55-359F-4C4A-9815-C7F898374CE3}" type="pres">
      <dgm:prSet presAssocID="{9A2143E6-BA72-4D75-A483-BF61B62DDF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2CC901-B208-4507-AA0C-C855C3E195A6}" type="pres">
      <dgm:prSet presAssocID="{EBC1A97C-51ED-427D-B8BF-EBB6202051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2FBD5-B532-4F8B-B852-4142F3EDD11F}" type="pres">
      <dgm:prSet presAssocID="{33B8E911-069B-4613-A394-75E80CD621F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105F053-5C29-4223-9C2C-E6AFF13A730B}" type="pres">
      <dgm:prSet presAssocID="{33B8E911-069B-4613-A394-75E80CD621F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50BBCED-A328-4FDA-BF1B-2595FF6784C7}" type="pres">
      <dgm:prSet presAssocID="{FEA7CA54-B7CB-4299-A47E-852B4D77BFC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75A07-9482-4539-9986-03EC3D216209}" type="pres">
      <dgm:prSet presAssocID="{5DEAFF14-2B14-4751-BE2F-357B5467812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DBD0513-CFFA-4EE5-8810-3A3FCF059306}" type="pres">
      <dgm:prSet presAssocID="{5DEAFF14-2B14-4751-BE2F-357B5467812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750401C-CA12-4BFF-B4D0-57FA1BAD9FBC}" type="pres">
      <dgm:prSet presAssocID="{1630162B-5953-4758-8E48-AB8B6F9F05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02F81-7891-4F17-AA7B-DD76F56C455F}" type="pres">
      <dgm:prSet presAssocID="{E36C9351-7215-47E7-AF1B-AA00A1BF4E0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21FBF8D-9916-4436-BD3A-2B299FAF5AAA}" type="pres">
      <dgm:prSet presAssocID="{E36C9351-7215-47E7-AF1B-AA00A1BF4E0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5C4A6CC-4002-497C-86AC-C72C9BFFDCA2}" type="pres">
      <dgm:prSet presAssocID="{14D2992A-E5CF-475C-9086-272BB65F6A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95C2BA-C5CD-4D03-874E-E00F06B3DBF2}" type="presOf" srcId="{1630162B-5953-4758-8E48-AB8B6F9F058A}" destId="{6750401C-CA12-4BFF-B4D0-57FA1BAD9FBC}" srcOrd="0" destOrd="0" presId="urn:microsoft.com/office/officeart/2005/8/layout/process1"/>
    <dgm:cxn modelId="{077B9F43-7569-49F6-8A77-97BF2B0D4229}" type="presOf" srcId="{5DEAFF14-2B14-4751-BE2F-357B5467812D}" destId="{7DBD0513-CFFA-4EE5-8810-3A3FCF059306}" srcOrd="1" destOrd="0" presId="urn:microsoft.com/office/officeart/2005/8/layout/process1"/>
    <dgm:cxn modelId="{C315A030-91A0-4CBF-A790-76F8E2AF574D}" type="presOf" srcId="{33B8E911-069B-4613-A394-75E80CD621F8}" destId="{7105F053-5C29-4223-9C2C-E6AFF13A730B}" srcOrd="1" destOrd="0" presId="urn:microsoft.com/office/officeart/2005/8/layout/process1"/>
    <dgm:cxn modelId="{8FCD735D-7FA7-42A2-BDAD-AB44DBA02421}" type="presOf" srcId="{9A2143E6-BA72-4D75-A483-BF61B62DDF47}" destId="{D7FA2F55-359F-4C4A-9815-C7F898374CE3}" srcOrd="0" destOrd="0" presId="urn:microsoft.com/office/officeart/2005/8/layout/process1"/>
    <dgm:cxn modelId="{EFF2D969-4C45-4FF4-8DE0-406202A3D298}" type="presOf" srcId="{14D2992A-E5CF-475C-9086-272BB65F6A2E}" destId="{C5C4A6CC-4002-497C-86AC-C72C9BFFDCA2}" srcOrd="0" destOrd="0" presId="urn:microsoft.com/office/officeart/2005/8/layout/process1"/>
    <dgm:cxn modelId="{EDD6CD3B-FC2C-4703-83ED-38B09C3A7701}" type="presOf" srcId="{33B8E911-069B-4613-A394-75E80CD621F8}" destId="{6762FBD5-B532-4F8B-B852-4142F3EDD11F}" srcOrd="0" destOrd="0" presId="urn:microsoft.com/office/officeart/2005/8/layout/process1"/>
    <dgm:cxn modelId="{D3F4CF75-81F6-41F8-A69C-CD28DB65E2AD}" srcId="{9A2143E6-BA72-4D75-A483-BF61B62DDF47}" destId="{EBC1A97C-51ED-427D-B8BF-EBB620205140}" srcOrd="0" destOrd="0" parTransId="{5F289AA8-8091-4F3B-8718-05493E971F2D}" sibTransId="{33B8E911-069B-4613-A394-75E80CD621F8}"/>
    <dgm:cxn modelId="{6BF2C7A5-47BD-404F-801E-1C08C022BA19}" srcId="{9A2143E6-BA72-4D75-A483-BF61B62DDF47}" destId="{FEA7CA54-B7CB-4299-A47E-852B4D77BFCE}" srcOrd="1" destOrd="0" parTransId="{BA113865-D0A9-4D8D-B44E-4FA05F2D67C8}" sibTransId="{5DEAFF14-2B14-4751-BE2F-357B5467812D}"/>
    <dgm:cxn modelId="{2C57E937-BCF1-4579-8EF7-F8A8049173A6}" type="presOf" srcId="{E36C9351-7215-47E7-AF1B-AA00A1BF4E09}" destId="{021FBF8D-9916-4436-BD3A-2B299FAF5AAA}" srcOrd="1" destOrd="0" presId="urn:microsoft.com/office/officeart/2005/8/layout/process1"/>
    <dgm:cxn modelId="{4F01A0F3-B751-41BD-8BC3-2F927FD8707E}" srcId="{9A2143E6-BA72-4D75-A483-BF61B62DDF47}" destId="{14D2992A-E5CF-475C-9086-272BB65F6A2E}" srcOrd="3" destOrd="0" parTransId="{1FE4CDE6-5FF7-4D52-9BE0-A2A45C2AEBBA}" sibTransId="{C6E2F6FE-FA4B-4A45-9682-05D981AFCE5B}"/>
    <dgm:cxn modelId="{4AB737B7-ECD7-47C9-8FCB-3E580282FBA5}" srcId="{9A2143E6-BA72-4D75-A483-BF61B62DDF47}" destId="{1630162B-5953-4758-8E48-AB8B6F9F058A}" srcOrd="2" destOrd="0" parTransId="{D0C23CCE-C9A7-4D91-AA69-032DE4F7FF9C}" sibTransId="{E36C9351-7215-47E7-AF1B-AA00A1BF4E09}"/>
    <dgm:cxn modelId="{55056960-C640-4AA3-93A3-7087FE7755E1}" type="presOf" srcId="{5DEAFF14-2B14-4751-BE2F-357B5467812D}" destId="{BDF75A07-9482-4539-9986-03EC3D216209}" srcOrd="0" destOrd="0" presId="urn:microsoft.com/office/officeart/2005/8/layout/process1"/>
    <dgm:cxn modelId="{E7BC4C5C-C276-4DFB-B194-9DB11DC82EA6}" type="presOf" srcId="{EBC1A97C-51ED-427D-B8BF-EBB620205140}" destId="{DB2CC901-B208-4507-AA0C-C855C3E195A6}" srcOrd="0" destOrd="0" presId="urn:microsoft.com/office/officeart/2005/8/layout/process1"/>
    <dgm:cxn modelId="{A5CE0AE8-FBFB-4D19-B55F-B3DEBD811429}" type="presOf" srcId="{FEA7CA54-B7CB-4299-A47E-852B4D77BFCE}" destId="{D50BBCED-A328-4FDA-BF1B-2595FF6784C7}" srcOrd="0" destOrd="0" presId="urn:microsoft.com/office/officeart/2005/8/layout/process1"/>
    <dgm:cxn modelId="{1A5DC463-B260-4F87-9085-305A0C6898F4}" type="presOf" srcId="{E36C9351-7215-47E7-AF1B-AA00A1BF4E09}" destId="{85602F81-7891-4F17-AA7B-DD76F56C455F}" srcOrd="0" destOrd="0" presId="urn:microsoft.com/office/officeart/2005/8/layout/process1"/>
    <dgm:cxn modelId="{DB93D837-0351-4D13-B804-6254E9BAE1E8}" type="presParOf" srcId="{D7FA2F55-359F-4C4A-9815-C7F898374CE3}" destId="{DB2CC901-B208-4507-AA0C-C855C3E195A6}" srcOrd="0" destOrd="0" presId="urn:microsoft.com/office/officeart/2005/8/layout/process1"/>
    <dgm:cxn modelId="{57FD92D9-1B4F-4DE0-AAC2-F3E19CE82175}" type="presParOf" srcId="{D7FA2F55-359F-4C4A-9815-C7F898374CE3}" destId="{6762FBD5-B532-4F8B-B852-4142F3EDD11F}" srcOrd="1" destOrd="0" presId="urn:microsoft.com/office/officeart/2005/8/layout/process1"/>
    <dgm:cxn modelId="{F8E376E5-5F13-4913-96FA-692C0DD41382}" type="presParOf" srcId="{6762FBD5-B532-4F8B-B852-4142F3EDD11F}" destId="{7105F053-5C29-4223-9C2C-E6AFF13A730B}" srcOrd="0" destOrd="0" presId="urn:microsoft.com/office/officeart/2005/8/layout/process1"/>
    <dgm:cxn modelId="{01DF3A0E-E0F5-434A-AEFA-C2DC1CBCE766}" type="presParOf" srcId="{D7FA2F55-359F-4C4A-9815-C7F898374CE3}" destId="{D50BBCED-A328-4FDA-BF1B-2595FF6784C7}" srcOrd="2" destOrd="0" presId="urn:microsoft.com/office/officeart/2005/8/layout/process1"/>
    <dgm:cxn modelId="{618D6CAA-08A1-41EA-9553-F1D06E1DDCB7}" type="presParOf" srcId="{D7FA2F55-359F-4C4A-9815-C7F898374CE3}" destId="{BDF75A07-9482-4539-9986-03EC3D216209}" srcOrd="3" destOrd="0" presId="urn:microsoft.com/office/officeart/2005/8/layout/process1"/>
    <dgm:cxn modelId="{8B967511-497F-45C4-9A9E-0A27CCA7C697}" type="presParOf" srcId="{BDF75A07-9482-4539-9986-03EC3D216209}" destId="{7DBD0513-CFFA-4EE5-8810-3A3FCF059306}" srcOrd="0" destOrd="0" presId="urn:microsoft.com/office/officeart/2005/8/layout/process1"/>
    <dgm:cxn modelId="{5114DF75-90D2-4DA5-8CE6-CA48BE29DBD3}" type="presParOf" srcId="{D7FA2F55-359F-4C4A-9815-C7F898374CE3}" destId="{6750401C-CA12-4BFF-B4D0-57FA1BAD9FBC}" srcOrd="4" destOrd="0" presId="urn:microsoft.com/office/officeart/2005/8/layout/process1"/>
    <dgm:cxn modelId="{1D07AE86-55BF-4549-B93F-47757C2555B6}" type="presParOf" srcId="{D7FA2F55-359F-4C4A-9815-C7F898374CE3}" destId="{85602F81-7891-4F17-AA7B-DD76F56C455F}" srcOrd="5" destOrd="0" presId="urn:microsoft.com/office/officeart/2005/8/layout/process1"/>
    <dgm:cxn modelId="{E878E4C4-33E8-4CD8-91AA-A20B29D83DEB}" type="presParOf" srcId="{85602F81-7891-4F17-AA7B-DD76F56C455F}" destId="{021FBF8D-9916-4436-BD3A-2B299FAF5AAA}" srcOrd="0" destOrd="0" presId="urn:microsoft.com/office/officeart/2005/8/layout/process1"/>
    <dgm:cxn modelId="{10B424B4-74C1-474A-AEA7-050A47B3F668}" type="presParOf" srcId="{D7FA2F55-359F-4C4A-9815-C7F898374CE3}" destId="{C5C4A6CC-4002-497C-86AC-C72C9BFFDCA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B14E-22A0-42C8-BF7F-AEC52111883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14B8A-A31D-4CB2-B847-C02286ADD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14B8A-A31D-4CB2-B847-C02286ADD46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316A95-1EE9-445D-8D8C-9A51C368FB37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47775B-530C-4F5E-A087-FBC61B724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85794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сфера</a:t>
            </a:r>
            <a:endParaRPr lang="ru-RU" sz="6600" b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643314"/>
            <a:ext cx="6705600" cy="6858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25000"/>
                  </a:schemeClr>
                </a:solidFill>
              </a:rPr>
              <a:t>Основные вопросы ЕГЭ</a:t>
            </a:r>
            <a:endParaRPr lang="ru-RU" sz="48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3430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мобильность –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переход людей из одной социальной группы в другую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4214842" cy="442915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Горизонтальная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переход человека в группу, расположенную на том же уровне, что и прежняя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44900" y="2214554"/>
            <a:ext cx="4156255" cy="450059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Вертикальная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перемещение с одной ступени иерархии (лестницы) на другую.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Возможно совершить как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социальный подъем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спуск –нисходящая и восходящая мобильность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6357950" y="1785926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2352660" y="1790688"/>
            <a:ext cx="642942" cy="204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929190" y="5929330"/>
            <a:ext cx="1928826" cy="5397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индивидуальная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6929454" y="5929330"/>
            <a:ext cx="1835150" cy="5397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групповая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5679290" y="5679297"/>
            <a:ext cx="500067" cy="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393802" y="5679297"/>
            <a:ext cx="500067" cy="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j04297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786322"/>
            <a:ext cx="18415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2000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Путь перемещения людей из одной группы в другую получил название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"социальный лифт".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spect="1" noChangeArrowheads="1"/>
          </p:cNvSpPr>
          <p:nvPr/>
        </p:nvSpPr>
        <p:spPr bwMode="auto">
          <a:xfrm>
            <a:off x="571472" y="2428868"/>
            <a:ext cx="1857388" cy="550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Армия</a:t>
            </a:r>
          </a:p>
        </p:txBody>
      </p:sp>
      <p:sp>
        <p:nvSpPr>
          <p:cNvPr id="4" name="Rectangle 5"/>
          <p:cNvSpPr>
            <a:spLocks noChangeAspect="1" noChangeArrowheads="1"/>
          </p:cNvSpPr>
          <p:nvPr/>
        </p:nvSpPr>
        <p:spPr bwMode="auto">
          <a:xfrm>
            <a:off x="3643306" y="2428868"/>
            <a:ext cx="2000254" cy="550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spect="1" noChangeArrowheads="1"/>
          </p:cNvSpPr>
          <p:nvPr/>
        </p:nvSpPr>
        <p:spPr bwMode="auto">
          <a:xfrm>
            <a:off x="6786578" y="2428868"/>
            <a:ext cx="1928826" cy="550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Церковь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8" descr="200605080942_00208"/>
          <p:cNvPicPr>
            <a:picLocks noChangeAspect="1" noChangeArrowheads="1"/>
          </p:cNvPicPr>
          <p:nvPr/>
        </p:nvPicPr>
        <p:blipFill>
          <a:blip r:embed="rId3" cstate="print"/>
          <a:srcRect t="5748"/>
          <a:stretch>
            <a:fillRect/>
          </a:stretch>
        </p:blipFill>
        <p:spPr bwMode="auto">
          <a:xfrm>
            <a:off x="214282" y="3429000"/>
            <a:ext cx="2500330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9" descr="P42500571-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500438"/>
            <a:ext cx="285752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7" descr="_41053301_election_ap"/>
          <p:cNvPicPr>
            <a:picLocks noChangeAspect="1" noChangeArrowheads="1"/>
          </p:cNvPicPr>
          <p:nvPr/>
        </p:nvPicPr>
        <p:blipFill>
          <a:blip r:embed="rId5" cstate="print"/>
          <a:srcRect b="2835"/>
          <a:stretch>
            <a:fillRect/>
          </a:stretch>
        </p:blipFill>
        <p:spPr bwMode="auto">
          <a:xfrm>
            <a:off x="6572264" y="3500438"/>
            <a:ext cx="2432018" cy="2008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785786" y="6000768"/>
            <a:ext cx="771530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Каналы социальной мобильности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3357586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Маргиналы 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marginalis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находящийся на краю, на границе) –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социальные группы, занимающие промежуточное положение между устойчивыми общностями.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43174" y="3786190"/>
            <a:ext cx="6072230" cy="250033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Люмпены (нем.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lumpen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лохмотья)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люди, опустившиеся на дно общества.</a:t>
            </a:r>
          </a:p>
          <a:p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 descr="IMG_6527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2249473" cy="2454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статус личности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00240"/>
            <a:ext cx="8143932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статус –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положение человека в обществе, занимаемое им как представителем определенной социальной группы и включающее определенный набор прав и обязанностей.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статус зависит от: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возраста,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пола,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происхождения,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профессии,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семейного положения.</a:t>
            </a:r>
          </a:p>
        </p:txBody>
      </p:sp>
      <p:pic>
        <p:nvPicPr>
          <p:cNvPr id="4" name="Picture 11" descr="j0430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714752"/>
            <a:ext cx="1374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286256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статус личности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307183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предписанный статус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1643050"/>
            <a:ext cx="307183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достигаемый статус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496"/>
            <a:ext cx="3857652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зависит от личности, он дан от рождения (пол, расовая принадлежность, возраст)</a:t>
            </a:r>
          </a:p>
          <a:p>
            <a:pPr algn="ctr"/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обеспечивает семья 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57818" y="3000372"/>
            <a:ext cx="3500462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зависит от личности, того, кем человек становится (образование, профессия)</a:t>
            </a: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приобретается </a:t>
            </a:r>
          </a:p>
        </p:txBody>
      </p:sp>
      <p:pic>
        <p:nvPicPr>
          <p:cNvPr id="8" name="Picture 17" descr="j04300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857628"/>
            <a:ext cx="1431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Престиж и авторитет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214282" y="1643050"/>
            <a:ext cx="4143404" cy="4929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оценка обществом или социальной группой общественной значимости тех или иных позиций, занимаемых людьми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связан с социальным статусом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престижным могут быть профессия, вид деятельности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643050"/>
            <a:ext cx="3929090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обозначает степень признания личных или деловых качеств человека обществом или группой людей </a:t>
            </a:r>
          </a:p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 с личным статусом </a:t>
            </a:r>
          </a:p>
          <a:p>
            <a:pPr algn="ctr">
              <a:spcBef>
                <a:spcPct val="0"/>
              </a:spcBef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авторитетным может быть определенный, конкретный человек </a:t>
            </a: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2500298" y="1142984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6143636" y="1142984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роль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пичности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14488"/>
            <a:ext cx="807249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роль – это ожидание и предписание поведения, соответствующего данному статусу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929066"/>
            <a:ext cx="8001056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 ролей, выполняемых человеком, называется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ролевым набором.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совокупность статусов –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статусным набором 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Социализация и адаптация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8"/>
            <a:ext cx="778674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усвоения индивидом образцов поведения, социальных ролей, норм и  духовных ценностей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864656_200606222301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14752"/>
            <a:ext cx="2357454" cy="2058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0" descr="20060622204958_3-derev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714884"/>
            <a:ext cx="2463787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vrachi"/>
          <p:cNvPicPr>
            <a:picLocks noChangeAspect="1" noChangeArrowheads="1"/>
          </p:cNvPicPr>
          <p:nvPr/>
        </p:nvPicPr>
        <p:blipFill>
          <a:blip r:embed="rId5" cstate="print"/>
          <a:srcRect l="2917" t="2342" r="1491" b="1215"/>
          <a:stretch>
            <a:fillRect/>
          </a:stretch>
        </p:blipFill>
        <p:spPr bwMode="auto">
          <a:xfrm>
            <a:off x="4286248" y="3714752"/>
            <a:ext cx="2533639" cy="1935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13395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714884"/>
            <a:ext cx="2214546" cy="1793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Социализация и адаптация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000240"/>
            <a:ext cx="7715304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адаптация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процесс приспособления человека к меняющейся социальной среде с помощью различных социальных средств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3286124"/>
          <a:ext cx="7858180" cy="3571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Социализация и ее уровни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357422" y="12858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429388" y="12858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285992"/>
            <a:ext cx="3214710" cy="1843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– происходит в малых группах: семья, сверстники, учителя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2285992"/>
            <a:ext cx="3357586" cy="1843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Вторичная – происходит на уровне больших  социальных групп: учреждения, армия, государство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285984" y="414338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10" y="4786322"/>
            <a:ext cx="3714776" cy="12858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Первичные агенты социализации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929190" y="4786322"/>
            <a:ext cx="3714776" cy="12858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Вторичные агенты социализации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6286520"/>
            <a:ext cx="90011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Агенты – люди ответственные за передачу культурного опыта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500826" y="414338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кодификатора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858180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отношения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стратификация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мобильность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группы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Молодежь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социальная группа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Этнические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общности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Межнациональные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отношения,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этносоциальные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конфликты,</a:t>
            </a:r>
          </a:p>
          <a:p>
            <a:pPr marL="457200" indent="-45720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пути       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разрешения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Конституционные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принципы (основы) национальной политики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РФ 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конфликт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социальных норм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ответственность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Отклоняющееся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поведение и его типы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роль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индивида 	</a:t>
            </a: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брак 	</a:t>
            </a:r>
          </a:p>
        </p:txBody>
      </p:sp>
      <p:pic>
        <p:nvPicPr>
          <p:cNvPr id="4" name="Рисунок 3" descr="j02991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429132"/>
            <a:ext cx="174308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2715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контроль- механизм отношений индивида и общества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107257" y="3750471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6215074" y="1500174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28596" y="2214554"/>
            <a:ext cx="3429024" cy="1357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 нормы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общепринятые в обществе правила, регулирующие поведение людей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2214554"/>
            <a:ext cx="3214710" cy="1357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–поощрение или наказание нацеленные на поддержание социальных норм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5286388"/>
            <a:ext cx="2000264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и неформальные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0892" y="5286388"/>
            <a:ext cx="198597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и неформальные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4000504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позитивные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29454" y="4000504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негативные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4643446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правовые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929066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Обычаи, традиции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5357826"/>
            <a:ext cx="214314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религиозные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5357826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моральные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4643446"/>
            <a:ext cx="214314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политические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85984" y="3929066"/>
            <a:ext cx="214314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эстетические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822166" y="3750074"/>
            <a:ext cx="35719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429917" y="3785793"/>
            <a:ext cx="428628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715405" y="3785793"/>
            <a:ext cx="428628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643570" y="4929198"/>
            <a:ext cx="572298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7358082" y="4929198"/>
            <a:ext cx="572298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214414" y="6000768"/>
            <a:ext cx="191453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этические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1964513" y="1535893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Отклоняющееся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поведение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643050"/>
            <a:ext cx="8072494" cy="18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Отклоняющееся (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поведение – это поведение, которое не согласуется с нормами, не соответствует тому, чего ждет от человека общество.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929198"/>
            <a:ext cx="785818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Самые опасные проявления отклоняющегося поведения: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преступность,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алкоголизм,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наркомания.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285984" y="3500438"/>
            <a:ext cx="857256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57884" y="3500438"/>
            <a:ext cx="785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85786" y="4000504"/>
            <a:ext cx="3414730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позитивное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4000504"/>
            <a:ext cx="3414730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негативное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72560" cy="12715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социального взаимодействия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643050"/>
            <a:ext cx="3000396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участие в общем деле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071942"/>
            <a:ext cx="3000396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Стадии конфликта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857496"/>
            <a:ext cx="6429420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конфликт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особое взаимодействие (конфронтация) индивидов и групп при столкновении их взглядов, позиций, интересов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1643050"/>
            <a:ext cx="3357586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Соперничество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пересечение и несовпадение интересов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214414" y="1357298"/>
            <a:ext cx="1143008" cy="21431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15140" y="1357298"/>
            <a:ext cx="1071570" cy="21431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0"/>
          </p:cNvCxnSpPr>
          <p:nvPr/>
        </p:nvCxnSpPr>
        <p:spPr>
          <a:xfrm rot="10800000" flipV="1">
            <a:off x="4643438" y="2500306"/>
            <a:ext cx="1144612" cy="35719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323033" y="4678363"/>
            <a:ext cx="357190" cy="160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143372" y="4071942"/>
            <a:ext cx="4643470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решения конфликта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>
            <a:endCxn id="36" idx="0"/>
          </p:cNvCxnSpPr>
          <p:nvPr/>
        </p:nvCxnSpPr>
        <p:spPr>
          <a:xfrm rot="5400000">
            <a:off x="6357951" y="3964785"/>
            <a:ext cx="214313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00034" y="4857760"/>
            <a:ext cx="300039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Предконфликтная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Конфликтная</a:t>
            </a:r>
          </a:p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Послеконфликтная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2108183" y="3963991"/>
            <a:ext cx="214313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2036744" y="4678372"/>
            <a:ext cx="357192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714876" y="4857760"/>
            <a:ext cx="406483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избегания конфликтов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переговоров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посредничества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Этнические  общности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643051"/>
            <a:ext cx="864399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Этнос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исторически сложившаяся на определенной территории совокупность людей, обладающих общностью культуры, языка и осознающих свое единство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3000372"/>
          <a:ext cx="864399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714884"/>
            <a:ext cx="8715436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этническая общность, которая складывается в период становления капиталистических отношений: 1) формируется национальный рынок; 2) складывается единый хозяйственный организм – национальная экономика, это сплачивает различные народы 3) в единое целое – нацию.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12869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Межэтнические отношения и национальная политика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14488"/>
            <a:ext cx="3786214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сотрудничество наций, сближение различных сторон жизни народов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714488"/>
            <a:ext cx="3857652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стремление народов к национальной самостоятельности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3143248"/>
            <a:ext cx="5000660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Этнический конфликт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любая конкуренция (соперничество) от противоборства до социальной конкуренции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 rot="16200000" flipH="1">
            <a:off x="2268125" y="1518034"/>
            <a:ext cx="357188" cy="3571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251719" y="1535099"/>
            <a:ext cx="35719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0"/>
          </p:cNvCxnSpPr>
          <p:nvPr/>
        </p:nvCxnSpPr>
        <p:spPr>
          <a:xfrm rot="5400000">
            <a:off x="3858416" y="2357429"/>
            <a:ext cx="1570841" cy="79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71472" y="4572008"/>
            <a:ext cx="8143932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конфликтов: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Территориальные (сепаратизм)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Экономические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Социальные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Культурно-языковые (национализм, ксенофобия, шовинизм, дискриминация)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авая фигурная скобка 39"/>
          <p:cNvSpPr/>
          <p:nvPr/>
        </p:nvSpPr>
        <p:spPr>
          <a:xfrm>
            <a:off x="3071802" y="5286388"/>
            <a:ext cx="155448" cy="6429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86116" y="5429264"/>
            <a:ext cx="1936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дискриминация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 как социальный институт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928802"/>
            <a:ext cx="807249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социальный институт – это система связей и взаимодействий индивидов, выполняющих функции воспроизводства человеческого рода и социализации личности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000504"/>
            <a:ext cx="807249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как малая группа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объединение людей, связанных общностью быта, взаимопомощью и взаимной ответственностью. Отношения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основываться на браке и кровном родстве.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9286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Типология семей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0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Традиционная(патриархальная)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1643050"/>
            <a:ext cx="3357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партнерского типа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857356" y="1142984"/>
            <a:ext cx="121444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86446" y="1071546"/>
            <a:ext cx="1393041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500430" y="2357430"/>
            <a:ext cx="2396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нуклеарная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5787240" y="371395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071140" y="1786720"/>
            <a:ext cx="1296202" cy="87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894265" y="1465249"/>
            <a:ext cx="2000264" cy="1355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572530" y="1570818"/>
            <a:ext cx="2000264" cy="11445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85786" y="3143248"/>
            <a:ext cx="2789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Моногамная (2 супруга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3214686"/>
            <a:ext cx="400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Полигамная (больше 2-х супругов)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7394595" y="3963991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571736" y="3929066"/>
            <a:ext cx="4263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Полигиния (1 м + несколько женщин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3438" y="4500570"/>
            <a:ext cx="4343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Полиандрия (1ж + несколько мужчин)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Рисунок 30" descr="j029772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000504"/>
            <a:ext cx="2143140" cy="2543195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33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Функции семей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85926"/>
            <a:ext cx="807249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Репродуктивная – воспроизводство населения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 – социализация молодого поколения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Хозяйственно-бытовая – поддержка физического здоровья, уход за детьми и престарелыми родителями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 – получение материальных средств одних членов семьи для других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Сфера первичного социального контроля – регламентация поведения членов семьи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духовного общения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Социально-статусная – представление определенного социального статуса членам семьи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Досуговая – организация рационального досуга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Социология- наука об обществе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1714488"/>
            <a:ext cx="5643602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 введен Огюстом Контом (1798-1857) французским философом. Понятие «социология» является производным от двух слов: латинского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(etas) –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общество и греческого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слово, учение. Следовательно социология- наука об обществе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2381250" cy="3143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14282" y="5429264"/>
            <a:ext cx="292895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Огюстом Контом (1798-1857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85926"/>
            <a:ext cx="4500594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 группы</a:t>
            </a:r>
          </a:p>
          <a:p>
            <a:pPr algn="ctr"/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Дифференциация </a:t>
            </a:r>
          </a:p>
          <a:p>
            <a:pPr algn="ctr"/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Стратификация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институт и их типы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Социальная мобильность ее виды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спуск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подъем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Маргиналы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Люмпены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 лифты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статус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Социальная роль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контроль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 нормы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857364"/>
            <a:ext cx="3714776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Отклоняющееся поведение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Социальное взаимодействие Сотрудничество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Соперничество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Социальный конфликт (стадии)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Этнос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Межэтнические отношения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Межнациональные конфликты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Национальная политика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Демография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Семья как социальный институт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семьи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71438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Социальные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общества-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строение общества в целом, система связей между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сновными элементами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714480" y="2071678"/>
            <a:ext cx="857256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893735" y="2035959"/>
            <a:ext cx="92869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94199" y="2463793"/>
            <a:ext cx="928694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00034" y="3000372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43306" y="2928934"/>
            <a:ext cx="2143140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 группы (общности)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43702" y="3000372"/>
            <a:ext cx="21431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институт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>
            <a:stCxn id="20" idx="2"/>
          </p:cNvCxnSpPr>
          <p:nvPr/>
        </p:nvCxnSpPr>
        <p:spPr>
          <a:xfrm rot="5400000">
            <a:off x="4500165" y="4215215"/>
            <a:ext cx="429422" cy="1588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7566043" y="4149733"/>
            <a:ext cx="442922" cy="1588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000364" y="4500570"/>
            <a:ext cx="2700350" cy="192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Реально</a:t>
            </a:r>
            <a:r>
              <a:rPr lang="ru-RU" sz="2000" b="1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существующая совокупность людей, характеризующаяся едиными признаками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4500570"/>
            <a:ext cx="3143272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Специфическое общественное образование, созданное</a:t>
            </a:r>
            <a:r>
              <a:rPr lang="ru-RU" sz="2000" b="1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удовлетворения важнейших потребностей человеческого общества.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4500570"/>
            <a:ext cx="2643206" cy="192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 (греч. «атом»- неделимый)- термин характеризует человека как одного из людей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357687" y="4214421"/>
            <a:ext cx="429422" cy="1588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социальных институтов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215370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Экономические (потребности в материальных благах)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Политические  (государство, партии, право, движения)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Институт семьи (брак, родство и др. 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Культурные (наука, образование, культура, религия)</a:t>
            </a:r>
          </a:p>
          <a:p>
            <a:pPr marL="342900" indent="-342900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8153400" cy="10763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 стратификации Питирим Сорокин – американский социолог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Дифференциация –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деление общества на группы, характеризующиеся различными признаками. Соподчиненности между ними нет.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Стратификация-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совокупность расположенных в иерархическом порядке социальных слоев = распределение социальных групп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3000364" y="5572140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785918" y="5572140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500166" y="4572008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143240" y="4714884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357422" y="4000504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357422" y="4714884"/>
            <a:ext cx="457200" cy="4572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000100" y="3571876"/>
            <a:ext cx="3071834" cy="29289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/>
        </p:nvGraphicFramePr>
        <p:xfrm>
          <a:off x="5572132" y="3286124"/>
          <a:ext cx="3119438" cy="342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 rot="17692156">
            <a:off x="4985570" y="4850523"/>
            <a:ext cx="2109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Шкала</a:t>
            </a:r>
            <a:r>
              <a:rPr lang="ru-RU" baseline="0" dirty="0" smtClean="0"/>
              <a:t> неравенства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выделения страт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1428760" cy="1097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143380"/>
            <a:ext cx="1285884" cy="1220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1785926"/>
            <a:ext cx="1071570" cy="132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4633920" y="4010022"/>
            <a:ext cx="1616874" cy="1312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000760" y="2143116"/>
            <a:ext cx="1499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-доход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071678"/>
            <a:ext cx="1863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baseline="0" dirty="0" smtClean="0">
                <a:latin typeface="Times New Roman" pitchFamily="18" charset="0"/>
                <a:cs typeface="Times New Roman" pitchFamily="18" charset="0"/>
              </a:rPr>
              <a:t> власть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4429132"/>
            <a:ext cx="3023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образование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4500570"/>
            <a:ext cx="2219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престиж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стратификации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179489" y="1963727"/>
            <a:ext cx="12144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857488" y="3143248"/>
            <a:ext cx="32861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394463" y="1963727"/>
            <a:ext cx="135732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2844" y="2571744"/>
            <a:ext cx="3214710" cy="1928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выражается в различии доходов, уровня жизни, в существовании богатых, средних и бедных слоев населения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4786322"/>
            <a:ext cx="3429024" cy="1785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выделение в обществе различных групп по роду их деятельности и занятиям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2643182"/>
            <a:ext cx="3357586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Политическая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деление общества на управляющих и управляемых, политических лидеров и массу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</TotalTime>
  <Words>1129</Words>
  <Application>Microsoft Office PowerPoint</Application>
  <PresentationFormat>Экран (4:3)</PresentationFormat>
  <Paragraphs>232</Paragraphs>
  <Slides>27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Обычная</vt:lpstr>
      <vt:lpstr>Социальная сфера</vt:lpstr>
      <vt:lpstr>Вопросы кодификатора</vt:lpstr>
      <vt:lpstr>Социология- наука об обществе</vt:lpstr>
      <vt:lpstr>Основные понятия</vt:lpstr>
      <vt:lpstr>Слайд 5</vt:lpstr>
      <vt:lpstr>Типы социальных институтов</vt:lpstr>
      <vt:lpstr>Теория стратификации Питирим Сорокин – американский социолог</vt:lpstr>
      <vt:lpstr>Критерии выделения страт</vt:lpstr>
      <vt:lpstr>Виды стратификации</vt:lpstr>
      <vt:lpstr>Социальная мобильность – переход людей из одной социальной группы в другую</vt:lpstr>
      <vt:lpstr>Путь перемещения людей из одной группы в другую получил название "социальный лифт". </vt:lpstr>
      <vt:lpstr>Маргиналы (marginalis- находящийся на краю, на границе) – это социальные группы, занимающие промежуточное положение между устойчивыми общностями. </vt:lpstr>
      <vt:lpstr>Социальный статус личности</vt:lpstr>
      <vt:lpstr>Социальный статус личности</vt:lpstr>
      <vt:lpstr>Престиж и авторитет</vt:lpstr>
      <vt:lpstr>Социальная роль пичности</vt:lpstr>
      <vt:lpstr>Социализация и адаптация</vt:lpstr>
      <vt:lpstr>Социализация и адаптация</vt:lpstr>
      <vt:lpstr>Социализация и ее уровни</vt:lpstr>
      <vt:lpstr>Социальный контроль- механизм отношений индивида и общества</vt:lpstr>
      <vt:lpstr>Отклоняющееся (девиантное) поведение </vt:lpstr>
      <vt:lpstr>Формы социального взаимодействия</vt:lpstr>
      <vt:lpstr>Этнические  общности</vt:lpstr>
      <vt:lpstr>Межэтнические отношения и национальная политика</vt:lpstr>
      <vt:lpstr>Семья как социальный институт</vt:lpstr>
      <vt:lpstr>Типология семей</vt:lpstr>
      <vt:lpstr>Функции семей</vt:lpstr>
    </vt:vector>
  </TitlesOfParts>
  <Company>8-22-5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сфера</dc:title>
  <dc:creator>Сафонова Н.С.</dc:creator>
  <cp:lastModifiedBy>User</cp:lastModifiedBy>
  <cp:revision>56</cp:revision>
  <dcterms:created xsi:type="dcterms:W3CDTF">2010-03-25T00:38:31Z</dcterms:created>
  <dcterms:modified xsi:type="dcterms:W3CDTF">2014-01-27T13:44:44Z</dcterms:modified>
</cp:coreProperties>
</file>