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E0F8-4522-47E7-81BE-EC1911D2EEFC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2B82A-4542-429D-A3A2-58F1E549A0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428A4-E876-44A8-BCB7-2CE78E49A528}" type="datetime1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3461B-F55F-4226-9386-7F7A98C2441D}" type="datetime1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81FEC-3D10-47CD-A922-C9CF0D080E83}" type="datetime1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6F9477-34F5-42C7-AB01-B134D8081086}" type="datetime1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4E5AC-4B22-44C4-A92D-D4B053FBDFEA}" type="datetime1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3E9A6-7183-4232-A7D6-0A7AB60E5B7A}" type="datetime1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B3A0A-60C4-4BE4-A02E-958BCB2B160F}" type="datetime1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104AB-A001-4F69-ABB4-00FEF75A2403}" type="datetime1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8AA2-6B7A-46D2-92DD-2F1CAC9B345A}" type="datetime1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B4C5F-CAAD-4609-8C95-AAFEB5CA1D78}" type="datetime1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D1853B-8628-46DA-AA01-7864310596EF}" type="datetime1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E35479-C7B9-4473-9C85-6E5165393D04}" type="datetime1">
              <a:rPr lang="ru-RU" smtClean="0"/>
              <a:t>04.02.2015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4CE634-447F-4B32-BED5-EA9E594CF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ski.biz/publikacii14.html" TargetMode="External"/><Relationship Id="rId2" Type="http://schemas.openxmlformats.org/officeDocument/2006/relationships/hyperlink" Target="http://www.edu.ru/db/mo/Data/d_09/m37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dlib.ru/Books/6/0194/6_0194-36.s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332656"/>
            <a:ext cx="8568952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МБОУ «Средняя общеобразовательная школа №3»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Г.Балахна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Georgia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Georgia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Тема опыта:</a:t>
            </a:r>
            <a:endParaRPr kumimoji="0" lang="ru-RU" sz="24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« Использование методов художественно-педагогической драматургии и погружения на уроках музыки в начальных классах как наиболее соответствующих специфике творческого предмета»</a:t>
            </a:r>
            <a:endParaRPr kumimoji="0" lang="ru-RU" sz="24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				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Из опыта работы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учителя музыки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МБОУ «СОШ №3»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Филатовой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Ольги Федоровны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							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											          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2015г.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3312368" cy="345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91680" y="188640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Новизна опыта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4819" name="Picture 3" descr="Гостиница: Комната 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81128"/>
            <a:ext cx="2438400" cy="2438400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11560" y="1484784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Музыка – искусство эмоций, и ее восприятие тоже должно быть, в первую очередь, эмоциональным, захватывающим. Только если будет внутренний отклик, зазвучат «струны души», ребята вновь захотят 				встретиться с музыкой.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28498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Для создания особой творческой атмосферы, нужны особые методы, в которых изначально заложено творческое начало.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7647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«Искусство воспитывает не через разум, а через чувство».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10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76152" y="382106"/>
            <a:ext cx="4791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Технология опыта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7544" y="1196752"/>
            <a:ext cx="8280919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приобщение учащихся начальной школы к основам классической музыкальной культуры в ненавязчивой и наиболее доступной им форме.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Мои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активизировать внимание класса через возбуждение интереса и поддерживать его стабильность;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активизировать активность детей, желание принять участие, проявить себя на уроке;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снять психологическое напряжение, характерное для учебного процесса, сделать общение с музыкой комфортным, желанным.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Объект: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учащиеся начальных классов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Предмет: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метод  художественно-педагогической драматургии и метод погружения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5844" name="Picture 4" descr="Гостиница: Комната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97152"/>
            <a:ext cx="2232248" cy="22322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11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Georgia" pitchFamily="18" charset="0"/>
              </a:rPr>
              <a:t>Метод художественно-педагогической драматургии</a:t>
            </a:r>
            <a:r>
              <a:rPr lang="ru-RU" b="1" i="1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Структура урока: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экспозиция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, завязка, развитие, кульминация,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развязка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(+ последействие)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2636912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Достоинства метода: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-дети всегда с удовольствием слушают «музыкальные сказки»;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-в сюжете сказки содержание музыки усваивается легко и естественно;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-соучастие детей в развитии и разрешении драматургических конфликтов - наилучший способ активизировать работу чувства и мысли учащихся;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-ребенок надолго сохранит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в себе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впечатление после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урока.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12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35696" y="404664"/>
            <a:ext cx="5389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 погружения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«Метод погружения опирается на три принципа: удовольствие и релаксацию на занятиях, единство сознательного и подсознательного». 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7544" y="2812286"/>
            <a:ext cx="8136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Достоинства метода: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позволяет общаться с музыкой в легкой непринужденной форме и более длительное время;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снимает напряженность, зажатость детей, успокаивает;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способствует созданию  мягкой дружеской «домашней» обстановки;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приобщение к музыке происходит естественно, без навязывания.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13</a:t>
            </a:fld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980728"/>
            <a:ext cx="79928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Раскрытые выше методы  я систематически использую в своей практике и получаю удовлетворение от результатов. Именно эти методы я считаю наиболее соответствующими специфике предмета «музыка» в работе с начальными классами.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Полагаю, что данный материал может послужить подспорьем для моих коллег -  учителей музыки.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Гостиница: Комната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2438400" cy="24384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14</a:t>
            </a:fld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794901"/>
            <a:ext cx="8136904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Библиографический список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		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1.Федеральный государственный образовательный стандарт начального общего образования Утвержден приказом Министерства образования и науки РФ от 06.10.2009 №373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http://www.edu.ru/db/mo/Data/d_09/m373.html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2.. Алиев Ю.Б. Настольная книга школьного учителя-музыканта. -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Владос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2000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 Дмитриева Л. Г. Методика музыкального воспитания в школе. Учеб. для сред.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учеб. заведений / Дмитриева Л. Г. - М. : Академия , 2000.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Закирова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В.Г.Творчество младших школьников на уроках музыки.-Казань,2011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Каган М.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Лекции об эстетике. — М., 1976.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Предтеченская Л.М.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«В борьбе за воспитание искусством» Метод художественно-педагогической драматургии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http://fski.biz/publikacii14.html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7.Олешков М.Ю. Современные образовательные технологии: учебное пособие.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Нижний Тагил: НТГСПА, 2011.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http://www.pedlib.ru/Books/6/0194/6_0194-36.shtml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Осеннева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М.С., Безбородова Л.А. Методика музыкального воспитания младших школьников: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Учеб. пособие для студ.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классов. - М., 2001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9. Сергеева, Г.П. Практикум по методике музыкального воспитания в начальной школе: учеб. пособие для студ.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отд-ний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сред.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учеб. заведений / Г.П Сергеева. – 2-е изд..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испр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- М.: Академия, 2000. – 128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15</a:t>
            </a:fld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ЛитКульт - Объявлен поиск исполнителя cамой низкой н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6181725" cy="44100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7704" y="1412776"/>
            <a:ext cx="5543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Спасибо за внимание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16</a:t>
            </a:fld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433408"/>
            <a:ext cx="8568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450850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Введение.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Условия возникновения</a:t>
            </a:r>
            <a:endParaRPr kumimoji="0" lang="ru-RU" sz="2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и становления опыта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2. Актуальность опыта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3. Ведущая педагогическая идея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4. Теоретическая база опыта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5. Новизна опыта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6. Технология опыта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7. Заключение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8. Библиографический список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2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Условия возникновения</a:t>
            </a:r>
            <a:endParaRPr kumimoji="0" lang="ru-RU" sz="36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и становления опыта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7652" name="Picture 4" descr="ребенок Фотография - Cтраница 32951 на Snaparazzi.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85775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Кайфовая Попса (2011) &quot; Песни mp3 Скачать музыку бесплатно и без регист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8443">
            <a:off x="6789619" y="606059"/>
            <a:ext cx="1800200" cy="1800200"/>
          </a:xfrm>
          <a:prstGeom prst="rect">
            <a:avLst/>
          </a:prstGeom>
          <a:noFill/>
        </p:spPr>
      </p:pic>
      <p:pic>
        <p:nvPicPr>
          <p:cNvPr id="27656" name="Picture 8" descr="1MaRch1984 - Сборник Rock Rythm - MOSKVA.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8954">
            <a:off x="5509358" y="3497771"/>
            <a:ext cx="1778679" cy="1826159"/>
          </a:xfrm>
          <a:prstGeom prst="rect">
            <a:avLst/>
          </a:prstGeom>
          <a:noFill/>
        </p:spPr>
      </p:pic>
      <p:pic>
        <p:nvPicPr>
          <p:cNvPr id="27658" name="Picture 10" descr="Короли Шансона (2013) &quot; Мир электронной музыки Mixmuzon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0558">
            <a:off x="6993163" y="4626028"/>
            <a:ext cx="1594148" cy="1594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2492896"/>
            <a:ext cx="8167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«Хорошая» музыка – это «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попса»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!!!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3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332656"/>
            <a:ext cx="7612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Актуальность и практическая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значимость опыта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«Музыкальное воспитание – это не воспитание музыканта, а прежде всего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     		</a:t>
            </a:r>
            <a:r>
              <a:rPr lang="ru-RU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ЧЕЛОВЕК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492896"/>
            <a:ext cx="2090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Сухомлинский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В.А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28686" name="Picture 14" descr="ALASKAN SNOWBOARDING обои для рабочего стола. Обои Alaskan Snowboarding: Спорт, Сноубордист, Экстрим, Sport WPAPERS.RU (Wallp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3660">
            <a:off x="3651829" y="2716564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8" name="Picture 16" descr="Дружба и ссоры между братьями и сестрами. Милосердие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7333">
            <a:off x="254309" y="3317716"/>
            <a:ext cx="2409000" cy="180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4912">
            <a:off x="1765340" y="3958226"/>
            <a:ext cx="184785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Группа друзей детей, играя в Компьютерные игры - Стоковое фото Tatyana Chernyak #97233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0232">
            <a:off x="5364088" y="4293096"/>
            <a:ext cx="3600400" cy="239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Раскраски о музык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2756">
            <a:off x="5910765" y="2735867"/>
            <a:ext cx="2044875" cy="3241157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548680"/>
            <a:ext cx="763284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Ведущая педагогическая идея</a:t>
            </a:r>
            <a:endParaRPr kumimoji="0" lang="ru-RU" sz="3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Приобщение детей к основам классической музыкальной культуры должно проходить в ненавязчивой и наиболее доступной им форме.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17299"/>
            <a:ext cx="5040560" cy="326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5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781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Теоретическая база опыта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890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Цель исследования :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поиск педагогических методов, оптимальных для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решения проблемы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приобщения учащихся начальной школы к основам классической музыкальной культуры в ненавязчивой и наиболее доступной им форме на основе интереса с их стороны.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Объект исследования: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учащиеся начальных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классов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							       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Предмет исследования: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педагогические методы.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Моя сверхзадача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– привить устойчивый интерес и любовь к классической музыке, донести до моих учеников, что мир классического искусства увлекателен.</a:t>
            </a:r>
          </a:p>
        </p:txBody>
      </p:sp>
      <p:pic>
        <p:nvPicPr>
          <p:cNvPr id="32770" name="Picture 2" descr="Гостиница: Комната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941168"/>
            <a:ext cx="2078360" cy="207836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6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Задачи исследования:</a:t>
            </a:r>
            <a:r>
              <a:rPr lang="ru-RU" sz="3200" b="1" i="1" dirty="0">
                <a:solidFill>
                  <a:srgbClr val="002060"/>
                </a:solidFill>
                <a:latin typeface="Georgia" pitchFamily="18" charset="0"/>
              </a:rPr>
              <a:t>			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        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изучение теоретического материала по теме;	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           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поиск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новых педагогических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методов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; -</a:t>
            </a:r>
            <a:r>
              <a:rPr lang="ru-RU" sz="3200" dirty="0" err="1">
                <a:solidFill>
                  <a:srgbClr val="002060"/>
                </a:solidFill>
                <a:latin typeface="Georgia" pitchFamily="18" charset="0"/>
              </a:rPr>
              <a:t>опробирование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 педагогических методов на практике;				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             -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анализ их эффективности;			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             -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подведение итогов, выводы. </a:t>
            </a:r>
          </a:p>
        </p:txBody>
      </p:sp>
      <p:pic>
        <p:nvPicPr>
          <p:cNvPr id="31746" name="Picture 2" descr="Гостиница: Комната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49080"/>
            <a:ext cx="2438400" cy="24384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7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620688"/>
            <a:ext cx="828092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Основные принципы моей педагогической деятельности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принцип гуманистической направленности воспитания;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принцип активизации  волевых сил учащегося через возбуждение непосредственного интереса к предмету;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принцип приоритета воспитания перед обучением на уроках музыки;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принцип опоры на положительное в ребенке;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 принцип психологической комфортности.  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23" name="Picture 3" descr="Гостиница: Комната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941168"/>
            <a:ext cx="2150368" cy="215036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8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775157"/>
            <a:ext cx="8280920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Результат исследования: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метод художественно-педагогической драматургии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(по Предтеченской Л.М.);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	                                      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метод погружения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(по Грановской Р.М.)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				как наиболее соответствующие специфике творческого предмета.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1987" name="Picture 3" descr="Гостиница: Комната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2438400" cy="24384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E634-447F-4B32-BED5-EA9E594CFCE6}" type="slidenum">
              <a:rPr lang="ru-RU" b="1" smtClean="0"/>
              <a:pPr/>
              <a:t>9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517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32</cp:revision>
  <dcterms:created xsi:type="dcterms:W3CDTF">2015-02-03T18:51:52Z</dcterms:created>
  <dcterms:modified xsi:type="dcterms:W3CDTF">2015-02-04T19:18:24Z</dcterms:modified>
</cp:coreProperties>
</file>