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CB96-ECB8-45D6-9B95-708BA3772372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AFB-CC8D-4A2A-A7C2-30C2EAA4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2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CB96-ECB8-45D6-9B95-708BA3772372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AFB-CC8D-4A2A-A7C2-30C2EAA4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88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CB96-ECB8-45D6-9B95-708BA3772372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AFB-CC8D-4A2A-A7C2-30C2EAA4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31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CB96-ECB8-45D6-9B95-708BA3772372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AFB-CC8D-4A2A-A7C2-30C2EAA4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8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CB96-ECB8-45D6-9B95-708BA3772372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AFB-CC8D-4A2A-A7C2-30C2EAA4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03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CB96-ECB8-45D6-9B95-708BA3772372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AFB-CC8D-4A2A-A7C2-30C2EAA4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82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CB96-ECB8-45D6-9B95-708BA3772372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AFB-CC8D-4A2A-A7C2-30C2EAA4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11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CB96-ECB8-45D6-9B95-708BA3772372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AFB-CC8D-4A2A-A7C2-30C2EAA4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36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CB96-ECB8-45D6-9B95-708BA3772372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AFB-CC8D-4A2A-A7C2-30C2EAA4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5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CB96-ECB8-45D6-9B95-708BA3772372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AFB-CC8D-4A2A-A7C2-30C2EAA4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2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CB96-ECB8-45D6-9B95-708BA3772372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AFB-CC8D-4A2A-A7C2-30C2EAA4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11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CB96-ECB8-45D6-9B95-708BA3772372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59AFB-CC8D-4A2A-A7C2-30C2EAA4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13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Подготовка к ГИА по обществознанию.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Учитель: </a:t>
            </a:r>
            <a:r>
              <a:rPr lang="ru-RU" dirty="0" err="1" smtClean="0"/>
              <a:t>Арчегова</a:t>
            </a:r>
            <a:r>
              <a:rPr lang="ru-RU" dirty="0" smtClean="0"/>
              <a:t> Алина </a:t>
            </a:r>
            <a:r>
              <a:rPr lang="ru-RU" dirty="0" err="1" smtClean="0"/>
              <a:t>Ахсарбековна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23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структуры КИМ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Из скольких частей состоит экзаменационная работа?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Каковы определяющие признаки каждой части заданий?</a:t>
            </a:r>
          </a:p>
          <a:p>
            <a:pPr marL="0" indent="0">
              <a:buNone/>
            </a:pPr>
            <a:r>
              <a:rPr lang="ru-RU" dirty="0" smtClean="0"/>
              <a:t>•часть 1 содержит задания с выбором ответа;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•часть 2 задания с кратким ответом;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•часть 3 задания с развернутым ответом.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00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каких случаях задание считается невыполненным?</a:t>
            </a:r>
          </a:p>
          <a:p>
            <a:pPr marL="0" indent="0">
              <a:buNone/>
            </a:pPr>
            <a:r>
              <a:rPr lang="ru-RU" dirty="0" smtClean="0"/>
              <a:t>а) указан номер неправильного ответа;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б) указан номер двух или более ответов, даже если среди них указан и номер правильного ответа;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в) номер ответа не указан.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0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В и 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Верно ли оформлен ответ?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чем особенность работы с заданиями части С?</a:t>
            </a:r>
          </a:p>
          <a:p>
            <a:endParaRPr lang="ru-RU" dirty="0" smtClean="0"/>
          </a:p>
          <a:p>
            <a:r>
              <a:rPr lang="ru-RU" dirty="0" smtClean="0"/>
              <a:t>Ответы на задания части С  формулируются и записываются экзаменуемым самостоятельно в развернутой форме.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723362"/>
              </p:ext>
            </p:extLst>
          </p:nvPr>
        </p:nvGraphicFramePr>
        <p:xfrm>
          <a:off x="1043609" y="2385044"/>
          <a:ext cx="5544617" cy="467892"/>
        </p:xfrm>
        <a:graphic>
          <a:graphicData uri="http://schemas.openxmlformats.org/drawingml/2006/table">
            <a:tbl>
              <a:tblPr firstRow="1" firstCol="1" bandRow="1"/>
              <a:tblGrid>
                <a:gridCol w="1007484"/>
                <a:gridCol w="985019"/>
                <a:gridCol w="1102529"/>
                <a:gridCol w="1347056"/>
                <a:gridCol w="1102529"/>
              </a:tblGrid>
              <a:tr h="467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35238" y="3767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18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 выполнение экзаменационной работы отводится 3 часа(180 минут).</a:t>
            </a:r>
          </a:p>
          <a:p>
            <a:pPr marL="0" indent="0" algn="ctr">
              <a:buNone/>
            </a:pPr>
            <a:r>
              <a:rPr lang="ru-RU" b="1" dirty="0" smtClean="0"/>
              <a:t>Что категорически запрещается делать?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•Делать в полях бланков, вне полей или в полях, заполненных типографским способом, какие-либо записи и пометки, не относящиеся к содержанию бланков.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•Использовать для заполнения бланков цветные ручки вместо черной, карандаш даже для черновых записей на бланках, средства для исправления .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8228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198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Тема: Подготовка к ГИА по обществознанию.</vt:lpstr>
      <vt:lpstr>Характеристика структуры КИМ</vt:lpstr>
      <vt:lpstr>ЧАСТЬ А</vt:lpstr>
      <vt:lpstr>Часть В и С</vt:lpstr>
      <vt:lpstr>ЗАПОМНИ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Подготовка к ГИА по обществознанию.</dc:title>
  <dc:creator>PC</dc:creator>
  <cp:lastModifiedBy>PC</cp:lastModifiedBy>
  <cp:revision>2</cp:revision>
  <dcterms:created xsi:type="dcterms:W3CDTF">2015-01-06T08:27:21Z</dcterms:created>
  <dcterms:modified xsi:type="dcterms:W3CDTF">2015-01-06T08:42:54Z</dcterms:modified>
</cp:coreProperties>
</file>