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44FBC4B-64CB-4EFA-BCB1-02CE6DD60BEF}" type="datetimeFigureOut">
              <a:rPr lang="ru-RU" smtClean="0"/>
              <a:pPr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528DE2E-72E2-4AED-9E80-3C50A6086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351472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Человек и экономика</a:t>
            </a:r>
            <a:r>
              <a:rPr lang="ru-RU" sz="4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Экономика </a:t>
            </a:r>
            <a:br>
              <a:rPr lang="ru-RU" sz="3200" dirty="0" smtClean="0"/>
            </a:br>
            <a:r>
              <a:rPr lang="ru-RU" sz="3200" dirty="0" smtClean="0"/>
              <a:t>и её основные участники.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0" y="3357562"/>
            <a:ext cx="4267200" cy="35004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Урок по </a:t>
            </a:r>
            <a:r>
              <a:rPr lang="ru-RU" sz="3200" smtClean="0"/>
              <a:t>обществознанию </a:t>
            </a:r>
          </a:p>
          <a:p>
            <a:pPr>
              <a:buNone/>
            </a:pPr>
            <a:r>
              <a:rPr lang="ru-RU" sz="3200" smtClean="0"/>
              <a:t>в </a:t>
            </a:r>
            <a:r>
              <a:rPr lang="ru-RU" sz="3200" dirty="0" smtClean="0"/>
              <a:t>7 классе.</a:t>
            </a:r>
          </a:p>
          <a:p>
            <a:pPr>
              <a:buNone/>
            </a:pPr>
            <a:r>
              <a:rPr lang="ru-RU" sz="3200" dirty="0" smtClean="0"/>
              <a:t>Автор урока: Рычкова Е.А.</a:t>
            </a:r>
          </a:p>
          <a:p>
            <a:pPr>
              <a:buNone/>
            </a:pPr>
            <a:r>
              <a:rPr lang="ru-RU" sz="3200" dirty="0" smtClean="0"/>
              <a:t>МКОУ СОШ п.Кобра.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r>
              <a:rPr lang="ru-RU" dirty="0" smtClean="0"/>
              <a:t>Зачем нужна экономика.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3118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Вспомни, как разнообразны потребности человека в пище, одежде, жилье, общении, охране здоровья и др.</a:t>
            </a:r>
          </a:p>
          <a:p>
            <a:pPr>
              <a:buNone/>
            </a:pPr>
            <a:r>
              <a:rPr lang="ru-RU" dirty="0" smtClean="0"/>
              <a:t>Почему необходимо удовлетворять эти запросы и потребности?</a:t>
            </a:r>
          </a:p>
          <a:p>
            <a:pPr>
              <a:buNone/>
            </a:pPr>
            <a:r>
              <a:rPr lang="ru-RU" dirty="0" smtClean="0"/>
              <a:t>Экономика принимает активное участие в удовлетворении этих потребностей, ее цель- поддержание и продолжение жизни людей.</a:t>
            </a:r>
          </a:p>
          <a:p>
            <a:pPr>
              <a:buNone/>
            </a:pPr>
            <a:r>
              <a:rPr lang="ru-RU" dirty="0" smtClean="0"/>
              <a:t> Для этого производятся разнообразные продукты, товары, оказываются услуги.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Экономические продукты (изделие, товар, услуга) создаются с использованием таких форм организации или ведения хозяйства, как…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Натуральное хозяйство- это способ организации жизни людей, при котором все необходимое для жизнедеятельности производится ими самими и только для собственного потребления.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Товарное </a:t>
            </a:r>
          </a:p>
          <a:p>
            <a:pPr>
              <a:buNone/>
            </a:pPr>
            <a:r>
              <a:rPr lang="ru-RU" dirty="0" smtClean="0"/>
              <a:t>     хозяйство-  способ организации экономической жизни общества, при котором люди, специализируясь в определенных видах деятельности, производят товары и оказывают услуги для обмена друг с другом.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14291"/>
            <a:ext cx="8062912" cy="1071570"/>
          </a:xfrm>
        </p:spPr>
        <p:txBody>
          <a:bodyPr/>
          <a:lstStyle/>
          <a:p>
            <a:r>
              <a:rPr lang="ru-RU" dirty="0" smtClean="0"/>
              <a:t>Натуральное хозяйство.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429684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Это наиболее древняя форма хозяйства</a:t>
            </a:r>
          </a:p>
          <a:p>
            <a:r>
              <a:rPr lang="ru-RU" dirty="0" smtClean="0"/>
              <a:t>с использованием в основном примитивных орудий производства, простых технологий. </a:t>
            </a:r>
          </a:p>
          <a:p>
            <a:r>
              <a:rPr lang="ru-RU" dirty="0" smtClean="0"/>
              <a:t>В натуральном хозяйстве нет торговли, обмена продуктами и услугами.   </a:t>
            </a:r>
          </a:p>
          <a:p>
            <a:r>
              <a:rPr lang="ru-RU" dirty="0" smtClean="0"/>
              <a:t> Полностью натуральным хозяйством было хозяйство Робинзона Крузо.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047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 Если ваша семья использует продукты, выращенные своим трудом, можно ли утверждать, что у вас натуральное хозяйство?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Чем еще пользуется семья для удовлетворения основных потребностей?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76216"/>
          </a:xfrm>
        </p:spPr>
        <p:txBody>
          <a:bodyPr>
            <a:noAutofit/>
          </a:bodyPr>
          <a:lstStyle/>
          <a:p>
            <a:r>
              <a:rPr lang="ru-RU" sz="3600" dirty="0" smtClean="0"/>
              <a:t>Главный недостаток этой формы хозяйствования- низкая производительность труда, позволяющая обеспечить лишь самые минимальные условия для выживания.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Образ жизни, основанный на натуральном хозяйстве, хотя и крайне тяжелый, хорошо известен жителям российской деревни.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14291"/>
            <a:ext cx="8062912" cy="928693"/>
          </a:xfrm>
        </p:spPr>
        <p:txBody>
          <a:bodyPr/>
          <a:lstStyle/>
          <a:p>
            <a:r>
              <a:rPr lang="ru-RU" dirty="0" smtClean="0"/>
              <a:t>Товарное хозяйство.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215370" cy="4357718"/>
          </a:xfrm>
        </p:spPr>
        <p:txBody>
          <a:bodyPr>
            <a:noAutofit/>
          </a:bodyPr>
          <a:lstStyle/>
          <a:p>
            <a:r>
              <a:rPr lang="ru-RU" dirty="0" smtClean="0"/>
              <a:t>Эта форма ведения хозяйства в большей степени отвечает целям экономики- максимально удовлетворять потребности людей.</a:t>
            </a:r>
          </a:p>
          <a:p>
            <a:r>
              <a:rPr lang="ru-RU" dirty="0" smtClean="0"/>
              <a:t>Все произведенные продукты становятся товаром, предназначенным для обмена.</a:t>
            </a:r>
          </a:p>
          <a:p>
            <a:r>
              <a:rPr lang="ru-RU" dirty="0" smtClean="0"/>
              <a:t>Производители стремятся увеличить производительность труда и улучшить качество товаров для совершения выгодного обмена.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186766" cy="5000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Осознание людьми преимуществ такого образа жизни привело к тому, что товарное хозяйство, сменив натуральное, стало преобладающим в экономической жизни общества.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Основные участники экономики.</a:t>
            </a:r>
            <a:br>
              <a:rPr lang="ru-RU" sz="3600" dirty="0" smtClean="0"/>
            </a:br>
            <a:r>
              <a:rPr lang="ru-RU" sz="2000" dirty="0" smtClean="0"/>
              <a:t>Главными действующими лицами экономики являются производители и потребители. Какую роль выполняет в данный момент человек, легко понять по характеристике экономической деятельности, участником которой он является.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3195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Андрей- выпускник инженерно- строительного института. Он создал с друзьями фирму «Зодчий». Молодые люди проводят строительные работы. Построенные  ими дачные поселки очень красивы, практичны и удобны для жилья. Андрей- производитель.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4038600" cy="43195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После работы Андрей с друзьями отдыхает в культурно- </a:t>
            </a:r>
            <a:r>
              <a:rPr lang="ru-RU" sz="2000" dirty="0" err="1" smtClean="0"/>
              <a:t>досуговом</a:t>
            </a:r>
            <a:r>
              <a:rPr lang="ru-RU" sz="2000" dirty="0" smtClean="0"/>
              <a:t> центре «Альтаир»: играет в бильярд, занимается в тренажерном зале, ужинает в уютном кафе. Андрей- потребитель.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6614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видим, один и тот же участник экономики может выполнять обе роли.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071810"/>
            <a:ext cx="4038600" cy="3176590"/>
          </a:xfrm>
        </p:spPr>
        <p:txBody>
          <a:bodyPr/>
          <a:lstStyle/>
          <a:p>
            <a:r>
              <a:rPr lang="ru-RU" b="1" u="sng" dirty="0" smtClean="0"/>
              <a:t>Производитель</a:t>
            </a:r>
            <a:r>
              <a:rPr lang="ru-RU" dirty="0" smtClean="0"/>
              <a:t>- тот, кто участвует в создании товаров или оказании услуг.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071810"/>
            <a:ext cx="4038600" cy="3176590"/>
          </a:xfrm>
        </p:spPr>
        <p:txBody>
          <a:bodyPr/>
          <a:lstStyle/>
          <a:p>
            <a:r>
              <a:rPr lang="ru-RU" b="1" u="sng" dirty="0" smtClean="0"/>
              <a:t>Потребитель</a:t>
            </a:r>
            <a:r>
              <a:rPr lang="ru-RU" dirty="0" smtClean="0"/>
              <a:t>- </a:t>
            </a:r>
            <a:r>
              <a:rPr lang="ru-RU" sz="2400" dirty="0" smtClean="0"/>
              <a:t>тот, кто использует товары и услуги для удовлетворения своих потребностей.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3334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Производителями </a:t>
            </a:r>
            <a:br>
              <a:rPr lang="ru-RU" sz="3600" dirty="0" smtClean="0"/>
            </a:br>
            <a:r>
              <a:rPr lang="ru-RU" sz="3600" dirty="0" smtClean="0"/>
              <a:t>и потребителями </a:t>
            </a:r>
            <a:br>
              <a:rPr lang="ru-RU" sz="3600" dirty="0" smtClean="0"/>
            </a:br>
            <a:r>
              <a:rPr lang="ru-RU" sz="3600" dirty="0" smtClean="0"/>
              <a:t>в экономике могут быть: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человек;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группа людей;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предприятие;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государство.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29642" cy="6590506"/>
          </a:xfrm>
        </p:spPr>
        <p:txBody>
          <a:bodyPr>
            <a:normAutofit/>
          </a:bodyPr>
          <a:lstStyle/>
          <a:p>
            <a:r>
              <a:rPr lang="ru-RU" dirty="0" smtClean="0"/>
              <a:t>- Что побуждает человека к деятельности?</a:t>
            </a:r>
            <a:br>
              <a:rPr lang="ru-RU" dirty="0" smtClean="0"/>
            </a:br>
            <a:r>
              <a:rPr lang="ru-RU" dirty="0" smtClean="0"/>
              <a:t>- Каковы главные потребности человека?</a:t>
            </a:r>
            <a:br>
              <a:rPr lang="ru-RU" dirty="0" smtClean="0"/>
            </a:br>
            <a:r>
              <a:rPr lang="ru-RU" dirty="0" smtClean="0"/>
              <a:t>- Какую роль играет труд в жизни общества?</a:t>
            </a:r>
            <a:br>
              <a:rPr lang="ru-RU" dirty="0" smtClean="0"/>
            </a:br>
            <a:r>
              <a:rPr lang="ru-RU" dirty="0" smtClean="0"/>
              <a:t>- Что создается трудом?</a:t>
            </a:r>
            <a:br>
              <a:rPr lang="ru-RU" dirty="0" smtClean="0"/>
            </a:br>
            <a:r>
              <a:rPr lang="ru-RU" dirty="0" smtClean="0"/>
              <a:t>- В чем заключаются основные правила ведения семейного хозяйства?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Производитель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548586" cy="5224464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Заинтересован организовать свою деятельность таким образом, чтобы получить планируемый результат при наименьших затратах всех средств, необходимых для производства товаров и оказания услуг.</a:t>
            </a:r>
          </a:p>
          <a:p>
            <a:r>
              <a:rPr lang="ru-RU" sz="2400" dirty="0" smtClean="0"/>
              <a:t>Это позволяет ему сократить расходы и сберечь доходы.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Потребитель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548586" cy="50101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Стремится извлечь как можно большую пользу от потребления товаров и услуг, при этом удовлетворить свои потребности с наименьшими затратами. Это позволяет ему сократить расходы и сберечь доходы.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7287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Несмотря на отличия экономических интересов основных участников экономики, между ними существует тесная взаимосвязь.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928802"/>
            <a:ext cx="8548718" cy="4929198"/>
          </a:xfrm>
        </p:spPr>
        <p:txBody>
          <a:bodyPr/>
          <a:lstStyle/>
          <a:p>
            <a:r>
              <a:rPr lang="ru-RU" sz="2400" dirty="0" smtClean="0"/>
              <a:t>Производитель стремится производить те товары, которые в дальнейшем найдут своего потребителя. </a:t>
            </a:r>
          </a:p>
          <a:p>
            <a:r>
              <a:rPr lang="ru-RU" sz="2400" dirty="0" smtClean="0"/>
              <a:t>Он вынужден ориентироваться на его запросы и потребности. </a:t>
            </a:r>
          </a:p>
          <a:p>
            <a:r>
              <a:rPr lang="ru-RU" sz="2400" dirty="0" smtClean="0"/>
              <a:t>Потребитель, делая свой выбор товара или услуги, подсказывает производителю, что, сколько и какого качества необходимо производить.</a:t>
            </a:r>
          </a:p>
          <a:p>
            <a:r>
              <a:rPr lang="ru-RU" sz="2400" dirty="0" smtClean="0"/>
              <a:t>Такое поведение основных участников экономики позволяет бережно (экономно) и разумно использовать имеющиеся ресурсы (материальные, финансовые, трудовые).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Приходится ли вам приобретать товары? </a:t>
            </a:r>
            <a:br>
              <a:rPr lang="ru-RU" sz="3200" dirty="0" smtClean="0"/>
            </a:br>
            <a:r>
              <a:rPr lang="ru-RU" sz="3200" dirty="0" smtClean="0"/>
              <a:t>А вы задумывались, почему совершаете ту или иную покупку?</a:t>
            </a:r>
            <a:br>
              <a:rPr lang="ru-RU" sz="3200" dirty="0" smtClean="0"/>
            </a:br>
            <a:r>
              <a:rPr lang="ru-RU" sz="3200" dirty="0" smtClean="0"/>
              <a:t>Исследователи разделили покупательские мотивы на: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14554"/>
            <a:ext cx="4038600" cy="4033846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Эмоциональные</a:t>
            </a:r>
          </a:p>
          <a:p>
            <a:pPr>
              <a:buNone/>
            </a:pPr>
            <a:r>
              <a:rPr lang="ru-RU" dirty="0" smtClean="0"/>
              <a:t>К ним относится:</a:t>
            </a:r>
          </a:p>
          <a:p>
            <a:r>
              <a:rPr lang="ru-RU" dirty="0" smtClean="0"/>
              <a:t>чувство превосходства;</a:t>
            </a:r>
          </a:p>
          <a:p>
            <a:r>
              <a:rPr lang="ru-RU" dirty="0" smtClean="0"/>
              <a:t>желание отличаться от других;</a:t>
            </a:r>
          </a:p>
          <a:p>
            <a:r>
              <a:rPr lang="ru-RU" dirty="0" smtClean="0"/>
              <a:t>чувство комфорта;</a:t>
            </a:r>
          </a:p>
          <a:p>
            <a:r>
              <a:rPr lang="ru-RU" dirty="0" smtClean="0"/>
              <a:t>развлечение;</a:t>
            </a:r>
          </a:p>
          <a:p>
            <a:r>
              <a:rPr lang="ru-RU" dirty="0" smtClean="0"/>
              <a:t>благосостояние семьи;</a:t>
            </a:r>
          </a:p>
          <a:p>
            <a:r>
              <a:rPr lang="ru-RU" dirty="0" smtClean="0"/>
              <a:t>потребность просто поторговаться.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14554"/>
            <a:ext cx="4038600" cy="4033846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Рациональные</a:t>
            </a:r>
          </a:p>
          <a:p>
            <a:pPr>
              <a:buNone/>
            </a:pPr>
            <a:r>
              <a:rPr lang="ru-RU" dirty="0" smtClean="0"/>
              <a:t>К ним относятся:</a:t>
            </a:r>
          </a:p>
          <a:p>
            <a:r>
              <a:rPr lang="ru-RU" dirty="0" smtClean="0"/>
              <a:t>экономия;</a:t>
            </a:r>
          </a:p>
          <a:p>
            <a:r>
              <a:rPr lang="ru-RU" dirty="0" smtClean="0"/>
              <a:t>качество.</a:t>
            </a:r>
          </a:p>
          <a:p>
            <a:pPr>
              <a:buNone/>
            </a:pPr>
            <a:r>
              <a:rPr lang="ru-RU" dirty="0" smtClean="0"/>
              <a:t>Ученые- экономисты советуют думающему потребителю при осуществлении своего выбора опираться на рациональные мотивы, чтобы извлечь из покупки максимальную пользу.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548718" cy="49387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Как экономика служит людям?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 Какая форма хозяйствования наиболее успешно решает цели экономики?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 Что общего и в чем отличие экономических интересов производителя и потребителя?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Каким образом взаимосвязана деятельность основных участников экономики?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94719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Заполни таблицу.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сферы экономики.</a:t>
            </a:r>
            <a:br>
              <a:rPr lang="ru-RU" dirty="0" smtClean="0"/>
            </a:br>
            <a:r>
              <a:rPr lang="ru-RU" sz="2200" dirty="0" smtClean="0"/>
              <a:t>Изготовление елочных игрушек, составление планов расходов семьи на месяц, завтрак в школьной столовой, посещение парикмахерской, выплата пособия семьям на детей, использование освещения в быту, закупка снаряжения для туристического похода.</a:t>
            </a:r>
            <a:endParaRPr lang="ru-RU" sz="2200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609600" y="3357562"/>
          <a:ext cx="8229600" cy="328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5144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Потребление</a:t>
                      </a:r>
                      <a:endParaRPr lang="ru-RU" dirty="0"/>
                    </a:p>
                  </a:txBody>
                  <a:tcPr/>
                </a:tc>
              </a:tr>
              <a:tr h="29203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286256"/>
            <a:ext cx="8043890" cy="21685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29642" cy="6376216"/>
          </a:xfrm>
        </p:spPr>
        <p:txBody>
          <a:bodyPr>
            <a:normAutofit/>
          </a:bodyPr>
          <a:lstStyle/>
          <a:p>
            <a:r>
              <a:rPr lang="ru-RU" dirty="0" smtClean="0"/>
              <a:t>- Возможны ли экономические процессы без участия человека?</a:t>
            </a:r>
            <a:br>
              <a:rPr lang="ru-RU" dirty="0" smtClean="0"/>
            </a:br>
            <a:r>
              <a:rPr lang="ru-RU" dirty="0" smtClean="0"/>
              <a:t>- Способна ли экономика полностью удовлетворить потребности людей?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экономика.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 ежедневно встречаемся с проявлениями экономики: слышим разговоры о ценах на товары, узнаем о размерах зарплаты родителей, покупаем в магазине продукты питания.</a:t>
            </a:r>
          </a:p>
          <a:p>
            <a:pPr>
              <a:buNone/>
            </a:pPr>
            <a:r>
              <a:rPr lang="ru-RU" dirty="0" smtClean="0"/>
              <a:t>Все эти отдельные проявления можно объединить общим понятием «экономика».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86766" cy="65905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«Экономика» в переводе с древнегреческого означало «хозяйствование по правилам, законам».</a:t>
            </a:r>
            <a:br>
              <a:rPr lang="ru-RU" sz="3200" dirty="0" smtClean="0"/>
            </a:br>
            <a:r>
              <a:rPr lang="ru-RU" sz="3200" dirty="0" smtClean="0"/>
              <a:t>Английский писатель Бернард Шоу утверждал: «Экономика- это умение пользоваться жизнью наилучшим образом».</a:t>
            </a:r>
            <a:br>
              <a:rPr lang="ru-RU" sz="3200" dirty="0" smtClean="0"/>
            </a:br>
            <a:r>
              <a:rPr lang="ru-RU" sz="3200" dirty="0" smtClean="0"/>
              <a:t>А современные ученые сделали вывод: «Экономика- это сознательно построенная и используемая людьми система их жизнеобеспечения».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01080" cy="3518696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Знакомясь с различными экономическими явлениями, Вы можете убедиться, что это понятие рассматривается в двух значениях: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4000504"/>
            <a:ext cx="3995766" cy="2247896"/>
          </a:xfrm>
        </p:spPr>
        <p:txBody>
          <a:bodyPr/>
          <a:lstStyle/>
          <a:p>
            <a:r>
              <a:rPr lang="ru-RU" dirty="0" smtClean="0"/>
              <a:t>Экономика как хозяйство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4000504"/>
            <a:ext cx="4043362" cy="2247896"/>
          </a:xfrm>
        </p:spPr>
        <p:txBody>
          <a:bodyPr/>
          <a:lstStyle/>
          <a:p>
            <a:r>
              <a:rPr lang="ru-RU" dirty="0" smtClean="0"/>
              <a:t>Экономика как область знаний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590134"/>
          </a:xfrm>
        </p:spPr>
        <p:txBody>
          <a:bodyPr/>
          <a:lstStyle/>
          <a:p>
            <a:r>
              <a:rPr lang="ru-RU" dirty="0" smtClean="0"/>
              <a:t>К основным проявлениям экономики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3929066"/>
            <a:ext cx="4067204" cy="2319334"/>
          </a:xfrm>
        </p:spPr>
        <p:txBody>
          <a:bodyPr/>
          <a:lstStyle/>
          <a:p>
            <a:r>
              <a:rPr lang="ru-RU" dirty="0" smtClean="0"/>
              <a:t>Производство</a:t>
            </a:r>
          </a:p>
          <a:p>
            <a:r>
              <a:rPr lang="ru-RU" dirty="0" smtClean="0"/>
              <a:t>Распределение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3929066"/>
            <a:ext cx="4043362" cy="2319334"/>
          </a:xfrm>
        </p:spPr>
        <p:txBody>
          <a:bodyPr/>
          <a:lstStyle/>
          <a:p>
            <a:r>
              <a:rPr lang="ru-RU" dirty="0" smtClean="0"/>
              <a:t>Обмен</a:t>
            </a:r>
          </a:p>
          <a:p>
            <a:r>
              <a:rPr lang="ru-RU" dirty="0" smtClean="0"/>
              <a:t>Потребление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15328" cy="63047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Эти процессы взаимосвязаны и имеют периодически повторяющийся характер, они могут протекать не только строго последовательно, но и одновременно, параллельно.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Рассмотрим это на примере- потребности в употреблении хлеба.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64371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- Пекарь, используя определенную технологию, выпекает, т.е. производит, хлеб. (Производство.)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Хлебозавод поставляет продукцию в детские сады, в школы, в магазины. (Распределение.)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Продавец магазина продает хлеб, т.е. обменивает на деньги, покупателям. (Обмен.)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 Учащиеся съедают во время школьного завтрака свежий хлеб. (Потребление.)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264</TotalTime>
  <Words>811</Words>
  <Application>Microsoft Office PowerPoint</Application>
  <PresentationFormat>Экран (4:3)</PresentationFormat>
  <Paragraphs>93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Яркая</vt:lpstr>
      <vt:lpstr>Человек и экономика. Экономика  и её основные участники.</vt:lpstr>
      <vt:lpstr>- Что побуждает человека к деятельности? - Каковы главные потребности человека? - Какую роль играет труд в жизни общества? - Что создается трудом? - В чем заключаются основные правила ведения семейного хозяйства?</vt:lpstr>
      <vt:lpstr>- Возможны ли экономические процессы без участия человека? - Способна ли экономика полностью удовлетворить потребности людей?</vt:lpstr>
      <vt:lpstr>Что такое экономика.</vt:lpstr>
      <vt:lpstr>«Экономика» в переводе с древнегреческого означало «хозяйствование по правилам, законам». Английский писатель Бернард Шоу утверждал: «Экономика- это умение пользоваться жизнью наилучшим образом». А современные ученые сделали вывод: «Экономика- это сознательно построенная и используемая людьми система их жизнеобеспечения».</vt:lpstr>
      <vt:lpstr>Знакомясь с различными экономическими явлениями, Вы можете убедиться, что это понятие рассматривается в двух значениях:</vt:lpstr>
      <vt:lpstr>К основным проявлениям экономики относятся:</vt:lpstr>
      <vt:lpstr>Эти процессы взаимосвязаны и имеют периодически повторяющийся характер, они могут протекать не только строго последовательно, но и одновременно, параллельно.  Рассмотрим это на примере- потребности в употреблении хлеба.</vt:lpstr>
      <vt:lpstr>- Пекарь, используя определенную технологию, выпекает, т.е. производит, хлеб. (Производство.)  - Хлебозавод поставляет продукцию в детские сады, в школы, в магазины. (Распределение.)  - Продавец магазина продает хлеб, т.е. обменивает на деньги, покупателям. (Обмен.)  - Учащиеся съедают во время школьного завтрака свежий хлеб. (Потребление.) </vt:lpstr>
      <vt:lpstr>Зачем нужна экономика.</vt:lpstr>
      <vt:lpstr>Экономические продукты (изделие, товар, услуга) создаются с использованием таких форм организации или ведения хозяйства, как…</vt:lpstr>
      <vt:lpstr>Натуральное хозяйство.</vt:lpstr>
      <vt:lpstr>- Если ваша семья использует продукты, выращенные своим трудом, можно ли утверждать, что у вас натуральное хозяйство?  - Чем еще пользуется семья для удовлетворения основных потребностей?</vt:lpstr>
      <vt:lpstr>Главный недостаток этой формы хозяйствования- низкая производительность труда, позволяющая обеспечить лишь самые минимальные условия для выживания.  Образ жизни, основанный на натуральном хозяйстве, хотя и крайне тяжелый, хорошо известен жителям российской деревни.</vt:lpstr>
      <vt:lpstr>Товарное хозяйство.</vt:lpstr>
      <vt:lpstr>Осознание людьми преимуществ такого образа жизни привело к тому, что товарное хозяйство, сменив натуральное, стало преобладающим в экономической жизни общества.</vt:lpstr>
      <vt:lpstr>Основные участники экономики. Главными действующими лицами экономики являются производители и потребители. Какую роль выполняет в данный момент человек, легко понять по характеристике экономической деятельности, участником которой он является.</vt:lpstr>
      <vt:lpstr>Как видим, один и тот же участник экономики может выполнять обе роли.</vt:lpstr>
      <vt:lpstr>Производителями  и потребителями  в экономике могут быть:  - человек;  - группа людей;  - предприятие;  - государство.</vt:lpstr>
      <vt:lpstr>Производитель</vt:lpstr>
      <vt:lpstr>Потребитель</vt:lpstr>
      <vt:lpstr>Несмотря на отличия экономических интересов основных участников экономики, между ними существует тесная взаимосвязь.</vt:lpstr>
      <vt:lpstr>Приходится ли вам приобретать товары?  А вы задумывались, почему совершаете ту или иную покупку? Исследователи разделили покупательские мотивы на:</vt:lpstr>
      <vt:lpstr>Проверь себя</vt:lpstr>
      <vt:lpstr>Заполни таблицу. Основные сферы экономики. Изготовление елочных игрушек, составление планов расходов семьи на месяц, завтрак в школьной столовой, посещение парикмахерской, выплата пособия семьям на детей, использование освещения в быту, закупка снаряжения для туристического похода.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и экономика.</dc:title>
  <dc:creator>www.PHILka.RU</dc:creator>
  <cp:lastModifiedBy>www.PHILka.RU</cp:lastModifiedBy>
  <cp:revision>29</cp:revision>
  <dcterms:created xsi:type="dcterms:W3CDTF">2012-02-02T12:23:31Z</dcterms:created>
  <dcterms:modified xsi:type="dcterms:W3CDTF">2013-09-23T15:49:45Z</dcterms:modified>
</cp:coreProperties>
</file>