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236503-DBAD-46ED-B1B1-6914CCE055E0}" type="datetimeFigureOut">
              <a:rPr lang="ru-RU" smtClean="0"/>
              <a:pPr/>
              <a:t>06.01.2014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BD0455-0DEF-46D9-A3D3-96607BA589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015212"/>
          </a:xfrm>
        </p:spPr>
        <p:txBody>
          <a:bodyPr/>
          <a:lstStyle/>
          <a:p>
            <a:pPr algn="l"/>
            <a:r>
              <a:rPr lang="ru-RU" dirty="0" smtClean="0"/>
              <a:t>Рычкова </a:t>
            </a:r>
          </a:p>
          <a:p>
            <a:pPr algn="l"/>
            <a:r>
              <a:rPr lang="ru-RU" dirty="0" smtClean="0"/>
              <a:t>Екатерина Анатольевна</a:t>
            </a:r>
          </a:p>
          <a:p>
            <a:pPr algn="l"/>
            <a:r>
              <a:rPr lang="ru-RU" dirty="0" smtClean="0"/>
              <a:t>МКОУ СОШ п.Кобра</a:t>
            </a:r>
          </a:p>
          <a:p>
            <a:pPr algn="l"/>
            <a:r>
              <a:rPr lang="ru-RU" dirty="0" err="1" smtClean="0"/>
              <a:t>Нагорского</a:t>
            </a:r>
            <a:r>
              <a:rPr lang="ru-RU" dirty="0" smtClean="0"/>
              <a:t> района</a:t>
            </a:r>
          </a:p>
          <a:p>
            <a:pPr algn="l"/>
            <a:r>
              <a:rPr lang="ru-RU" dirty="0" smtClean="0"/>
              <a:t>Кировской области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Платон и Аристотель об обществе и государстве.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14942" y="1928802"/>
            <a:ext cx="3551106" cy="4429156"/>
          </a:xfrm>
        </p:spPr>
        <p:txBody>
          <a:bodyPr/>
          <a:lstStyle/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Основные интересы :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этика, 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политика,  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метафизика,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науки о жизни, 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логика,</a:t>
            </a:r>
          </a:p>
          <a:p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экономика.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214942" y="457200"/>
            <a:ext cx="3548058" cy="10668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Аристотель</a:t>
            </a:r>
            <a:endParaRPr lang="ru-RU" sz="4400" dirty="0"/>
          </a:p>
        </p:txBody>
      </p:sp>
      <p:pic>
        <p:nvPicPr>
          <p:cNvPr id="2050" name="Picture 2" descr="C:\Documents and Settings\User\Рабочий стол\220px-Aristoteles_Louvre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447836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924800" cy="1643074"/>
          </a:xfrm>
        </p:spPr>
        <p:txBody>
          <a:bodyPr/>
          <a:lstStyle/>
          <a:p>
            <a:r>
              <a:rPr lang="ru-RU" dirty="0" smtClean="0"/>
              <a:t>Главный труд: «Политика»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285992"/>
            <a:ext cx="7924800" cy="3657608"/>
          </a:xfrm>
        </p:spPr>
        <p:txBody>
          <a:bodyPr/>
          <a:lstStyle/>
          <a:p>
            <a:r>
              <a:rPr lang="ru-RU" dirty="0" smtClean="0"/>
              <a:t>Человек- существо политическое и объединяется в государство для достойной жизни. </a:t>
            </a:r>
          </a:p>
          <a:p>
            <a:r>
              <a:rPr lang="ru-RU" dirty="0" smtClean="0"/>
              <a:t>Государство стоит над гражданином, оно существует для блага и прекрасной деятельности входящих в него селений и родов.</a:t>
            </a:r>
          </a:p>
          <a:p>
            <a:r>
              <a:rPr lang="ru-RU" dirty="0" smtClean="0"/>
              <a:t>Участие граждан в управлении государственными делами в соответствии с имущественным цензом.</a:t>
            </a:r>
          </a:p>
          <a:p>
            <a:r>
              <a:rPr lang="ru-RU" dirty="0" smtClean="0"/>
              <a:t>Закон выше всех правителей. Порядок и есть закон.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857233"/>
            <a:ext cx="4040188" cy="2143140"/>
          </a:xfrm>
        </p:spPr>
        <p:txBody>
          <a:bodyPr/>
          <a:lstStyle/>
          <a:p>
            <a:r>
              <a:rPr lang="ru-RU" dirty="0" smtClean="0"/>
              <a:t>Правильные по закону, если цель верховной власти- общественное благо.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3143248"/>
            <a:ext cx="4038600" cy="2972280"/>
          </a:xfrm>
        </p:spPr>
        <p:txBody>
          <a:bodyPr/>
          <a:lstStyle/>
          <a:p>
            <a:r>
              <a:rPr lang="ru-RU" dirty="0" smtClean="0"/>
              <a:t>Монархия;</a:t>
            </a:r>
          </a:p>
          <a:p>
            <a:r>
              <a:rPr lang="ru-RU" dirty="0" smtClean="0"/>
              <a:t>Аристократия;</a:t>
            </a:r>
          </a:p>
          <a:p>
            <a:r>
              <a:rPr lang="ru-RU" dirty="0" smtClean="0"/>
              <a:t>Демократия (</a:t>
            </a:r>
            <a:r>
              <a:rPr lang="ru-RU" dirty="0" err="1" smtClean="0"/>
              <a:t>полития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3143248"/>
            <a:ext cx="4038600" cy="2972280"/>
          </a:xfrm>
        </p:spPr>
        <p:txBody>
          <a:bodyPr/>
          <a:lstStyle/>
          <a:p>
            <a:r>
              <a:rPr lang="ru-RU" dirty="0" smtClean="0"/>
              <a:t>Тирания;</a:t>
            </a:r>
          </a:p>
          <a:p>
            <a:r>
              <a:rPr lang="ru-RU" dirty="0" smtClean="0"/>
              <a:t>Олигархия;</a:t>
            </a:r>
          </a:p>
          <a:p>
            <a:r>
              <a:rPr lang="ru-RU" dirty="0" smtClean="0"/>
              <a:t>Демократия (анархия).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73222"/>
          </a:xfrm>
        </p:spPr>
        <p:txBody>
          <a:bodyPr/>
          <a:lstStyle/>
          <a:p>
            <a:r>
              <a:rPr lang="ru-RU" dirty="0" smtClean="0"/>
              <a:t>Формы правления по Аристотелю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857232"/>
            <a:ext cx="4040188" cy="2143139"/>
          </a:xfrm>
        </p:spPr>
        <p:txBody>
          <a:bodyPr/>
          <a:lstStyle/>
          <a:p>
            <a:r>
              <a:rPr lang="ru-RU" dirty="0" smtClean="0"/>
              <a:t>Неправильные, по произволу, если верховная власть предусматривает своё благо.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286380" y="1500174"/>
            <a:ext cx="3479668" cy="5072098"/>
          </a:xfrm>
        </p:spPr>
        <p:txBody>
          <a:bodyPr>
            <a:normAutofit/>
          </a:bodyPr>
          <a:lstStyle/>
          <a:p>
            <a:pPr fontAlgn="t"/>
            <a:r>
              <a:rPr lang="ru-RU" sz="2000" u="sng" dirty="0" smtClean="0">
                <a:solidFill>
                  <a:schemeClr val="bg1"/>
                </a:solidFill>
              </a:rPr>
              <a:t>Место рождения: </a:t>
            </a:r>
          </a:p>
          <a:p>
            <a:pPr fontAlgn="t"/>
            <a:r>
              <a:rPr lang="ru-RU" sz="2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Афины.</a:t>
            </a:r>
          </a:p>
          <a:p>
            <a:pPr fontAlgn="t"/>
            <a:r>
              <a:rPr lang="ru-RU" sz="2000" u="sng" dirty="0" smtClean="0">
                <a:solidFill>
                  <a:schemeClr val="bg1"/>
                </a:solidFill>
              </a:rPr>
              <a:t>Основные интересы : </a:t>
            </a:r>
          </a:p>
          <a:p>
            <a:pPr fontAlgn="t"/>
            <a:r>
              <a:rPr lang="ru-RU" sz="2000" dirty="0" smtClean="0">
                <a:solidFill>
                  <a:schemeClr val="bg1"/>
                </a:solidFill>
              </a:rPr>
              <a:t>метафизика, </a:t>
            </a:r>
          </a:p>
          <a:p>
            <a:pPr fontAlgn="t"/>
            <a:r>
              <a:rPr lang="ru-RU" sz="2000" dirty="0" smtClean="0">
                <a:solidFill>
                  <a:schemeClr val="bg1"/>
                </a:solidFill>
              </a:rPr>
              <a:t>этика, </a:t>
            </a:r>
          </a:p>
          <a:p>
            <a:pPr fontAlgn="t"/>
            <a:r>
              <a:rPr lang="ru-RU" sz="2000" dirty="0" smtClean="0">
                <a:solidFill>
                  <a:schemeClr val="bg1"/>
                </a:solidFill>
              </a:rPr>
              <a:t>эстетика, </a:t>
            </a:r>
          </a:p>
          <a:p>
            <a:pPr fontAlgn="t"/>
            <a:r>
              <a:rPr lang="ru-RU" sz="2000" dirty="0" smtClean="0">
                <a:solidFill>
                  <a:schemeClr val="bg1"/>
                </a:solidFill>
              </a:rPr>
              <a:t>политика, </a:t>
            </a:r>
          </a:p>
          <a:p>
            <a:pPr fontAlgn="t"/>
            <a:r>
              <a:rPr lang="ru-RU" sz="2000" dirty="0" smtClean="0">
                <a:solidFill>
                  <a:schemeClr val="bg1"/>
                </a:solidFill>
              </a:rPr>
              <a:t>образование .</a:t>
            </a:r>
          </a:p>
          <a:p>
            <a:pPr fontAlgn="t"/>
            <a:endParaRPr lang="ru-RU" dirty="0" smtClean="0">
              <a:solidFill>
                <a:schemeClr val="bg1"/>
              </a:solidFill>
            </a:endParaRPr>
          </a:p>
          <a:p>
            <a:pPr fontAlgn="t"/>
            <a:endParaRPr lang="ru-RU" dirty="0" smtClean="0">
              <a:solidFill>
                <a:schemeClr val="bg1"/>
              </a:solidFill>
            </a:endParaRPr>
          </a:p>
          <a:p>
            <a:pPr fontAlgn="t"/>
            <a:endParaRPr lang="ru-RU" dirty="0" smtClean="0">
              <a:solidFill>
                <a:schemeClr val="bg1"/>
              </a:solidFill>
            </a:endParaRPr>
          </a:p>
          <a:p>
            <a:pPr fontAlgn="t"/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57818" y="457200"/>
            <a:ext cx="3405182" cy="10668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Платон</a:t>
            </a:r>
            <a:endParaRPr lang="ru-RU" sz="5400" dirty="0"/>
          </a:p>
        </p:txBody>
      </p:sp>
      <p:pic>
        <p:nvPicPr>
          <p:cNvPr id="1026" name="Picture 2" descr="C:\Documents and Settings\User\Рабочий стол\220px-Head_Platon_Glyptothek_Munich_54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4714908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4290"/>
            <a:ext cx="7924800" cy="1357322"/>
          </a:xfrm>
        </p:spPr>
        <p:txBody>
          <a:bodyPr/>
          <a:lstStyle/>
          <a:p>
            <a:r>
              <a:rPr lang="ru-RU" dirty="0" smtClean="0"/>
              <a:t>Его основные труды: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500174"/>
            <a:ext cx="7924800" cy="444342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4800" dirty="0" smtClean="0"/>
              <a:t> «Государство»;</a:t>
            </a:r>
          </a:p>
          <a:p>
            <a:pPr>
              <a:buFontTx/>
              <a:buChar char="-"/>
            </a:pPr>
            <a:r>
              <a:rPr lang="ru-RU" sz="4800" dirty="0" smtClean="0"/>
              <a:t> «Законы»;</a:t>
            </a:r>
          </a:p>
          <a:p>
            <a:pPr>
              <a:buFontTx/>
              <a:buChar char="-"/>
            </a:pPr>
            <a:r>
              <a:rPr lang="ru-RU" sz="4800" dirty="0" smtClean="0"/>
              <a:t> «Политик»;</a:t>
            </a:r>
          </a:p>
          <a:p>
            <a:pPr>
              <a:buFontTx/>
              <a:buChar char="-"/>
            </a:pPr>
            <a:r>
              <a:rPr lang="ru-RU" sz="4800" dirty="0" smtClean="0"/>
              <a:t> «Письма».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Государство- как особая форма поселения людей, возникшая из необходимости взаимопомощи, удовлетворения потребностей в пище и жилье, защиты населения и его территории, поддержание порядка внутри поселения.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Идеальное государство- это не просто лучшее политическое устройство, это та божественная сущность, которая есть в мире идей. Познав её, люди смогут достичь на Земле идеального состояния.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Сословия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Философы- правители (золото);</a:t>
            </a:r>
          </a:p>
          <a:p>
            <a:r>
              <a:rPr lang="ru-RU" dirty="0" smtClean="0"/>
              <a:t>Воины, стражи (серебро);</a:t>
            </a:r>
          </a:p>
          <a:p>
            <a:r>
              <a:rPr lang="ru-RU" dirty="0" smtClean="0"/>
              <a:t>Земледельцы, ремесленники (медь и железо).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Управление государством;</a:t>
            </a:r>
          </a:p>
          <a:p>
            <a:r>
              <a:rPr lang="ru-RU" dirty="0" smtClean="0"/>
              <a:t>Защита государства от врагов;</a:t>
            </a:r>
          </a:p>
          <a:p>
            <a:r>
              <a:rPr lang="ru-RU" dirty="0" smtClean="0"/>
              <a:t>Добросовестное выполнение своих обязанностей, добывание жизненных средств, в политике не участвуют.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Идеальное государство у Платона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Обязанности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76864"/>
          </a:xfrm>
        </p:spPr>
        <p:txBody>
          <a:bodyPr>
            <a:normAutofit/>
          </a:bodyPr>
          <a:lstStyle/>
          <a:p>
            <a:r>
              <a:rPr lang="ru-RU" dirty="0" smtClean="0"/>
              <a:t>Рассматривает личность как средство существования и укрепления государства.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Подчеркивает необходимость сбалансированных отношений между личностью и государством.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42918"/>
            <a:ext cx="7924800" cy="1500198"/>
          </a:xfrm>
        </p:spPr>
        <p:txBody>
          <a:bodyPr/>
          <a:lstStyle/>
          <a:p>
            <a:r>
              <a:rPr lang="ru-RU" dirty="0" smtClean="0"/>
              <a:t>Справедливость (благо)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285992"/>
            <a:ext cx="7924800" cy="36576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-это то, что хорошо для государства, то что хорошо и для гражданина.</a:t>
            </a:r>
            <a:endParaRPr lang="ru-RU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924800" cy="3214710"/>
          </a:xfrm>
        </p:spPr>
        <p:txBody>
          <a:bodyPr/>
          <a:lstStyle/>
          <a:p>
            <a:r>
              <a:rPr lang="ru-RU" dirty="0" smtClean="0"/>
              <a:t>Основной принцип идеального государства- общегосударственная добродетель.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643314"/>
            <a:ext cx="7924800" cy="2300286"/>
          </a:xfrm>
        </p:spPr>
        <p:txBody>
          <a:bodyPr/>
          <a:lstStyle/>
          <a:p>
            <a:r>
              <a:rPr lang="ru-RU" dirty="0" smtClean="0"/>
              <a:t>Рядовые граждане обязаны участвовать в управлении государством.</a:t>
            </a:r>
          </a:p>
          <a:p>
            <a:r>
              <a:rPr lang="ru-RU" dirty="0" smtClean="0"/>
              <a:t>Правители несут ответственность за злоупотребление властью.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1399592"/>
            <a:ext cx="4040188" cy="1600779"/>
          </a:xfrm>
        </p:spPr>
        <p:txBody>
          <a:bodyPr/>
          <a:lstStyle/>
          <a:p>
            <a:r>
              <a:rPr lang="ru-RU" dirty="0" smtClean="0"/>
              <a:t>Близкие к совершенству правления по закону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" y="3714752"/>
            <a:ext cx="4038600" cy="2400776"/>
          </a:xfrm>
        </p:spPr>
        <p:txBody>
          <a:bodyPr/>
          <a:lstStyle/>
          <a:p>
            <a:r>
              <a:rPr lang="ru-RU" dirty="0" smtClean="0"/>
              <a:t>Монархия;</a:t>
            </a:r>
          </a:p>
          <a:p>
            <a:r>
              <a:rPr lang="ru-RU" dirty="0" smtClean="0"/>
              <a:t>Аристократия;</a:t>
            </a:r>
          </a:p>
          <a:p>
            <a:r>
              <a:rPr lang="ru-RU" dirty="0" smtClean="0"/>
              <a:t>Демократия.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9788" y="3643314"/>
            <a:ext cx="4038600" cy="2472214"/>
          </a:xfrm>
        </p:spPr>
        <p:txBody>
          <a:bodyPr/>
          <a:lstStyle/>
          <a:p>
            <a:r>
              <a:rPr lang="ru-RU" dirty="0" smtClean="0"/>
              <a:t>Олигархия;</a:t>
            </a:r>
          </a:p>
          <a:p>
            <a:r>
              <a:rPr lang="ru-RU" dirty="0" err="1" smtClean="0"/>
              <a:t>Тимократия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Анархия;</a:t>
            </a:r>
          </a:p>
          <a:p>
            <a:r>
              <a:rPr lang="ru-RU" dirty="0" smtClean="0"/>
              <a:t>Тирания.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правления по Платону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648200" y="1399592"/>
            <a:ext cx="4040188" cy="1672217"/>
          </a:xfrm>
        </p:spPr>
        <p:txBody>
          <a:bodyPr/>
          <a:lstStyle/>
          <a:p>
            <a:r>
              <a:rPr lang="ru-RU" dirty="0" smtClean="0"/>
              <a:t>Несовершенные: правление по произволу правящих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349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Платон и Аристотель об обществе и государстве.</vt:lpstr>
      <vt:lpstr>Платон</vt:lpstr>
      <vt:lpstr>Его основные труды:</vt:lpstr>
      <vt:lpstr>Слайд 4</vt:lpstr>
      <vt:lpstr>Идеальное государство у Платона</vt:lpstr>
      <vt:lpstr>Рассматривает личность как средство существования и укрепления государства.  Подчеркивает необходимость сбалансированных отношений между личностью и государством.</vt:lpstr>
      <vt:lpstr>Справедливость (благо)</vt:lpstr>
      <vt:lpstr>Основной принцип идеального государства- общегосударственная добродетель.</vt:lpstr>
      <vt:lpstr>Формы правления по Платону</vt:lpstr>
      <vt:lpstr>Аристотель</vt:lpstr>
      <vt:lpstr>Главный труд: «Политика»</vt:lpstr>
      <vt:lpstr>Формы правления по Аристотелю</vt:lpstr>
      <vt:lpstr>Спасибо за внимание!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Платон и Аристотель об обществе и государстве.</dc:title>
  <dc:creator>www.PHILka.RU</dc:creator>
  <cp:lastModifiedBy>www.PHILka.RU</cp:lastModifiedBy>
  <cp:revision>9</cp:revision>
  <dcterms:created xsi:type="dcterms:W3CDTF">2013-01-24T15:56:34Z</dcterms:created>
  <dcterms:modified xsi:type="dcterms:W3CDTF">2014-01-06T17:05:07Z</dcterms:modified>
</cp:coreProperties>
</file>