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sldIdLst>
    <p:sldId id="256" r:id="rId2"/>
    <p:sldId id="259" r:id="rId3"/>
    <p:sldId id="266" r:id="rId4"/>
    <p:sldId id="260" r:id="rId5"/>
    <p:sldId id="261" r:id="rId6"/>
    <p:sldId id="258" r:id="rId7"/>
    <p:sldId id="262" r:id="rId8"/>
    <p:sldId id="257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54E197-7FF0-4B15-842D-4076D3AF6EDE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FB536B-0555-4CDB-A7C3-BF6B68C47289}">
      <dgm:prSet phldrT="[Текст]" custT="1"/>
      <dgm:spPr>
        <a:solidFill>
          <a:schemeClr val="bg1"/>
        </a:solidFill>
        <a:ln w="50800"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Править, управлять,</a:t>
          </a:r>
        </a:p>
        <a:p>
          <a:r>
            <a:rPr lang="ru-RU" sz="2400" b="1" dirty="0" smtClean="0">
              <a:solidFill>
                <a:schemeClr val="tx1"/>
              </a:solidFill>
            </a:rPr>
            <a:t>регулировать</a:t>
          </a:r>
          <a:endParaRPr lang="ru-RU" sz="2400" b="1" dirty="0">
            <a:solidFill>
              <a:schemeClr val="tx1"/>
            </a:solidFill>
          </a:endParaRPr>
        </a:p>
      </dgm:t>
    </dgm:pt>
    <dgm:pt modelId="{B40F5AE0-534A-4780-A62F-D3095B2E3A8B}" type="parTrans" cxnId="{91E1C5D0-0761-4D1F-8D13-351A2BB9FE50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3B17E51E-6218-4AEC-A468-7909F3CF1263}" type="sibTrans" cxnId="{91E1C5D0-0761-4D1F-8D13-351A2BB9FE50}">
      <dgm:prSet/>
      <dgm:spPr/>
      <dgm:t>
        <a:bodyPr/>
        <a:lstStyle/>
        <a:p>
          <a:endParaRPr lang="ru-RU"/>
        </a:p>
      </dgm:t>
    </dgm:pt>
    <dgm:pt modelId="{62A4134F-362A-47E8-80F9-DF8E792950DC}">
      <dgm:prSet/>
      <dgm:spPr>
        <a:solidFill>
          <a:schemeClr val="bg1"/>
        </a:solidFill>
        <a:ln w="50800"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СОВОКУПНОСТЬ ВСЕХ ПРИНЯТЫХ ГОСУДАРСТВОМ  ОБЩЕОБЯЗАТЕЛЬНЫХ НОРМ, УСТАНАВЛИВАЮЩИХ ОПРЕДЕЛЕННЫЕ ПРАВА  И ОБЯЗАННОСТИ</a:t>
          </a:r>
          <a:endParaRPr lang="ru-RU" dirty="0"/>
        </a:p>
      </dgm:t>
    </dgm:pt>
    <dgm:pt modelId="{E9FFE8CC-23E0-4EA9-959E-BF36665A4BB3}" type="parTrans" cxnId="{BCF2A0D3-0E1D-42A5-B447-E03E09E8C14E}">
      <dgm:prSet/>
      <dgm:spPr>
        <a:solidFill>
          <a:schemeClr val="accent2">
            <a:lumMod val="50000"/>
          </a:schemeClr>
        </a:solidFill>
        <a:ln w="50800"/>
      </dgm:spPr>
      <dgm:t>
        <a:bodyPr/>
        <a:lstStyle/>
        <a:p>
          <a:endParaRPr lang="ru-RU"/>
        </a:p>
      </dgm:t>
    </dgm:pt>
    <dgm:pt modelId="{8EE436D1-FB02-422F-9E0F-E52EA4BF5F9C}" type="sibTrans" cxnId="{BCF2A0D3-0E1D-42A5-B447-E03E09E8C14E}">
      <dgm:prSet/>
      <dgm:spPr/>
      <dgm:t>
        <a:bodyPr/>
        <a:lstStyle/>
        <a:p>
          <a:endParaRPr lang="ru-RU"/>
        </a:p>
      </dgm:t>
    </dgm:pt>
    <dgm:pt modelId="{98F3B408-2FAB-4633-A575-2DD2D7697EAB}">
      <dgm:prSet phldrT="[Текст]" custT="1"/>
      <dgm:spPr>
        <a:solidFill>
          <a:schemeClr val="bg1"/>
        </a:solidFill>
        <a:ln w="50800"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справедливость</a:t>
          </a:r>
          <a:endParaRPr lang="ru-RU" sz="2400" b="1" dirty="0">
            <a:solidFill>
              <a:schemeClr val="tx1"/>
            </a:solidFill>
          </a:endParaRPr>
        </a:p>
      </dgm:t>
    </dgm:pt>
    <dgm:pt modelId="{5B6B97E5-1C97-43E8-8FCB-403DE6F814EF}" type="sibTrans" cxnId="{31AB99FA-C40C-4CC5-B880-23449014356F}">
      <dgm:prSet/>
      <dgm:spPr/>
      <dgm:t>
        <a:bodyPr/>
        <a:lstStyle/>
        <a:p>
          <a:endParaRPr lang="ru-RU"/>
        </a:p>
      </dgm:t>
    </dgm:pt>
    <dgm:pt modelId="{31A5180E-666C-4909-92AB-3F48FA4C6F2A}" type="parTrans" cxnId="{31AB99FA-C40C-4CC5-B880-23449014356F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CCD26AC9-3AE6-4C92-B284-22136051DF5F}">
      <dgm:prSet phldrT="[Текст]"/>
      <dgm:spPr>
        <a:solidFill>
          <a:schemeClr val="accent2">
            <a:lumMod val="60000"/>
            <a:lumOff val="40000"/>
          </a:schemeClr>
        </a:solidFill>
        <a:ln w="50800"/>
      </dgm:spPr>
      <dgm:t>
        <a:bodyPr/>
        <a:lstStyle/>
        <a:p>
          <a:r>
            <a:rPr lang="ru-RU" dirty="0" smtClean="0"/>
            <a:t>                        </a:t>
          </a:r>
          <a:endParaRPr lang="ru-RU" dirty="0"/>
        </a:p>
      </dgm:t>
    </dgm:pt>
    <dgm:pt modelId="{B9DF5C4B-A500-4EB1-90B6-303D2364D247}" type="sibTrans" cxnId="{7BE09A33-36DE-4DCC-935B-3A48AF04DBB0}">
      <dgm:prSet/>
      <dgm:spPr/>
      <dgm:t>
        <a:bodyPr/>
        <a:lstStyle/>
        <a:p>
          <a:endParaRPr lang="ru-RU"/>
        </a:p>
      </dgm:t>
    </dgm:pt>
    <dgm:pt modelId="{49DC7DB6-BEEB-41B9-865D-78B7272EF4B3}" type="parTrans" cxnId="{7BE09A33-36DE-4DCC-935B-3A48AF04DBB0}">
      <dgm:prSet/>
      <dgm:spPr/>
      <dgm:t>
        <a:bodyPr/>
        <a:lstStyle/>
        <a:p>
          <a:endParaRPr lang="ru-RU"/>
        </a:p>
      </dgm:t>
    </dgm:pt>
    <dgm:pt modelId="{6960C3BC-32E4-4895-92B5-A2103A2F9C48}" type="pres">
      <dgm:prSet presAssocID="{1554E197-7FF0-4B15-842D-4076D3AF6ED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779728-8EAB-4A13-A6D4-39EFF95D95E9}" type="pres">
      <dgm:prSet presAssocID="{CCD26AC9-3AE6-4C92-B284-22136051DF5F}" presName="centerShape" presStyleLbl="node0" presStyleIdx="0" presStyleCnt="1" custScaleX="77818" custScaleY="64599" custLinFactNeighborX="0" custLinFactNeighborY="-453"/>
      <dgm:spPr/>
      <dgm:t>
        <a:bodyPr/>
        <a:lstStyle/>
        <a:p>
          <a:endParaRPr lang="ru-RU"/>
        </a:p>
      </dgm:t>
    </dgm:pt>
    <dgm:pt modelId="{0B8C4775-0F73-45FF-9865-9E6EC6A90DC2}" type="pres">
      <dgm:prSet presAssocID="{31A5180E-666C-4909-92AB-3F48FA4C6F2A}" presName="parTrans" presStyleLbl="bgSibTrans2D1" presStyleIdx="0" presStyleCnt="3" custLinFactNeighborX="211" custLinFactNeighborY="-6268"/>
      <dgm:spPr/>
      <dgm:t>
        <a:bodyPr/>
        <a:lstStyle/>
        <a:p>
          <a:endParaRPr lang="ru-RU"/>
        </a:p>
      </dgm:t>
    </dgm:pt>
    <dgm:pt modelId="{4900D24C-DF14-4E17-A38E-AC6862E10F0F}" type="pres">
      <dgm:prSet presAssocID="{98F3B408-2FAB-4633-A575-2DD2D7697EAB}" presName="node" presStyleLbl="node1" presStyleIdx="0" presStyleCnt="3" custRadScaleRad="104272" custRadScaleInc="53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776EFE-B0E9-481C-89F3-1E0EEDC77092}" type="pres">
      <dgm:prSet presAssocID="{E9FFE8CC-23E0-4EA9-959E-BF36665A4BB3}" presName="parTrans" presStyleLbl="bgSibTrans2D1" presStyleIdx="1" presStyleCnt="3" custLinFactNeighborX="280" custLinFactNeighborY="-6470"/>
      <dgm:spPr/>
      <dgm:t>
        <a:bodyPr/>
        <a:lstStyle/>
        <a:p>
          <a:endParaRPr lang="ru-RU"/>
        </a:p>
      </dgm:t>
    </dgm:pt>
    <dgm:pt modelId="{6DFE2150-5B37-4C58-9D57-F7200FD61E66}" type="pres">
      <dgm:prSet presAssocID="{62A4134F-362A-47E8-80F9-DF8E792950DC}" presName="node" presStyleLbl="node1" presStyleIdx="1" presStyleCnt="3" custScaleX="123404" custScaleY="121942" custRadScaleRad="103483" custRadScaleInc="1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452E3B-AD40-404E-BABA-0EA13CB49BE8}" type="pres">
      <dgm:prSet presAssocID="{B40F5AE0-534A-4780-A62F-D3095B2E3A8B}" presName="parTrans" presStyleLbl="bgSibTrans2D1" presStyleIdx="2" presStyleCnt="3" custLinFactNeighborX="433" custLinFactNeighborY="4925"/>
      <dgm:spPr/>
      <dgm:t>
        <a:bodyPr/>
        <a:lstStyle/>
        <a:p>
          <a:endParaRPr lang="ru-RU"/>
        </a:p>
      </dgm:t>
    </dgm:pt>
    <dgm:pt modelId="{5CCD8A4A-699A-4137-AC58-AADACFE3EDE0}" type="pres">
      <dgm:prSet presAssocID="{E1FB536B-0555-4CDB-A7C3-BF6B68C47289}" presName="node" presStyleLbl="node1" presStyleIdx="2" presStyleCnt="3" custRadScaleRad="100885" custRadScaleInc="-5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E1C5D0-0761-4D1F-8D13-351A2BB9FE50}" srcId="{CCD26AC9-3AE6-4C92-B284-22136051DF5F}" destId="{E1FB536B-0555-4CDB-A7C3-BF6B68C47289}" srcOrd="2" destOrd="0" parTransId="{B40F5AE0-534A-4780-A62F-D3095B2E3A8B}" sibTransId="{3B17E51E-6218-4AEC-A468-7909F3CF1263}"/>
    <dgm:cxn modelId="{628899B6-AA9B-492F-B20C-68CEE0D05011}" type="presOf" srcId="{98F3B408-2FAB-4633-A575-2DD2D7697EAB}" destId="{4900D24C-DF14-4E17-A38E-AC6862E10F0F}" srcOrd="0" destOrd="0" presId="urn:microsoft.com/office/officeart/2005/8/layout/radial4"/>
    <dgm:cxn modelId="{D4B3DA9C-037B-4BBC-B340-6F9C5C652E6B}" type="presOf" srcId="{1554E197-7FF0-4B15-842D-4076D3AF6EDE}" destId="{6960C3BC-32E4-4895-92B5-A2103A2F9C48}" srcOrd="0" destOrd="0" presId="urn:microsoft.com/office/officeart/2005/8/layout/radial4"/>
    <dgm:cxn modelId="{653CCD7C-1635-4C35-8F25-AF22512F44A8}" type="presOf" srcId="{E9FFE8CC-23E0-4EA9-959E-BF36665A4BB3}" destId="{18776EFE-B0E9-481C-89F3-1E0EEDC77092}" srcOrd="0" destOrd="0" presId="urn:microsoft.com/office/officeart/2005/8/layout/radial4"/>
    <dgm:cxn modelId="{31AB99FA-C40C-4CC5-B880-23449014356F}" srcId="{CCD26AC9-3AE6-4C92-B284-22136051DF5F}" destId="{98F3B408-2FAB-4633-A575-2DD2D7697EAB}" srcOrd="0" destOrd="0" parTransId="{31A5180E-666C-4909-92AB-3F48FA4C6F2A}" sibTransId="{5B6B97E5-1C97-43E8-8FCB-403DE6F814EF}"/>
    <dgm:cxn modelId="{7BE09A33-36DE-4DCC-935B-3A48AF04DBB0}" srcId="{1554E197-7FF0-4B15-842D-4076D3AF6EDE}" destId="{CCD26AC9-3AE6-4C92-B284-22136051DF5F}" srcOrd="0" destOrd="0" parTransId="{49DC7DB6-BEEB-41B9-865D-78B7272EF4B3}" sibTransId="{B9DF5C4B-A500-4EB1-90B6-303D2364D247}"/>
    <dgm:cxn modelId="{BCF2A0D3-0E1D-42A5-B447-E03E09E8C14E}" srcId="{CCD26AC9-3AE6-4C92-B284-22136051DF5F}" destId="{62A4134F-362A-47E8-80F9-DF8E792950DC}" srcOrd="1" destOrd="0" parTransId="{E9FFE8CC-23E0-4EA9-959E-BF36665A4BB3}" sibTransId="{8EE436D1-FB02-422F-9E0F-E52EA4BF5F9C}"/>
    <dgm:cxn modelId="{549422DB-F0CA-4BFC-BAD9-DA738CBFFBB8}" type="presOf" srcId="{B40F5AE0-534A-4780-A62F-D3095B2E3A8B}" destId="{B7452E3B-AD40-404E-BABA-0EA13CB49BE8}" srcOrd="0" destOrd="0" presId="urn:microsoft.com/office/officeart/2005/8/layout/radial4"/>
    <dgm:cxn modelId="{6594296D-0EFC-4F6F-A014-F75BAB16E2B7}" type="presOf" srcId="{CCD26AC9-3AE6-4C92-B284-22136051DF5F}" destId="{F3779728-8EAB-4A13-A6D4-39EFF95D95E9}" srcOrd="0" destOrd="0" presId="urn:microsoft.com/office/officeart/2005/8/layout/radial4"/>
    <dgm:cxn modelId="{D133F044-B6BD-410D-AB48-69BB0BB8ED3B}" type="presOf" srcId="{31A5180E-666C-4909-92AB-3F48FA4C6F2A}" destId="{0B8C4775-0F73-45FF-9865-9E6EC6A90DC2}" srcOrd="0" destOrd="0" presId="urn:microsoft.com/office/officeart/2005/8/layout/radial4"/>
    <dgm:cxn modelId="{CB8825EC-6771-4295-AB22-49FB836548A6}" type="presOf" srcId="{E1FB536B-0555-4CDB-A7C3-BF6B68C47289}" destId="{5CCD8A4A-699A-4137-AC58-AADACFE3EDE0}" srcOrd="0" destOrd="0" presId="urn:microsoft.com/office/officeart/2005/8/layout/radial4"/>
    <dgm:cxn modelId="{CC036ABD-6B1F-43AB-9F9A-8545F6B3344F}" type="presOf" srcId="{62A4134F-362A-47E8-80F9-DF8E792950DC}" destId="{6DFE2150-5B37-4C58-9D57-F7200FD61E66}" srcOrd="0" destOrd="0" presId="urn:microsoft.com/office/officeart/2005/8/layout/radial4"/>
    <dgm:cxn modelId="{FE2413FF-C4C0-41A6-AEFE-17B3F7E3E1AA}" type="presParOf" srcId="{6960C3BC-32E4-4895-92B5-A2103A2F9C48}" destId="{F3779728-8EAB-4A13-A6D4-39EFF95D95E9}" srcOrd="0" destOrd="0" presId="urn:microsoft.com/office/officeart/2005/8/layout/radial4"/>
    <dgm:cxn modelId="{3BD5154E-197A-4D3A-A04B-5E3181239749}" type="presParOf" srcId="{6960C3BC-32E4-4895-92B5-A2103A2F9C48}" destId="{0B8C4775-0F73-45FF-9865-9E6EC6A90DC2}" srcOrd="1" destOrd="0" presId="urn:microsoft.com/office/officeart/2005/8/layout/radial4"/>
    <dgm:cxn modelId="{63C5DE4D-91EC-44FE-A345-64B19B04696B}" type="presParOf" srcId="{6960C3BC-32E4-4895-92B5-A2103A2F9C48}" destId="{4900D24C-DF14-4E17-A38E-AC6862E10F0F}" srcOrd="2" destOrd="0" presId="urn:microsoft.com/office/officeart/2005/8/layout/radial4"/>
    <dgm:cxn modelId="{E15AB36E-846D-4095-A59C-5E043334E978}" type="presParOf" srcId="{6960C3BC-32E4-4895-92B5-A2103A2F9C48}" destId="{18776EFE-B0E9-481C-89F3-1E0EEDC77092}" srcOrd="3" destOrd="0" presId="urn:microsoft.com/office/officeart/2005/8/layout/radial4"/>
    <dgm:cxn modelId="{EBBCA919-65EB-47B3-B4E8-73892F76002C}" type="presParOf" srcId="{6960C3BC-32E4-4895-92B5-A2103A2F9C48}" destId="{6DFE2150-5B37-4C58-9D57-F7200FD61E66}" srcOrd="4" destOrd="0" presId="urn:microsoft.com/office/officeart/2005/8/layout/radial4"/>
    <dgm:cxn modelId="{8F2EA47D-9E8C-4A06-B183-33EB5F3BC28D}" type="presParOf" srcId="{6960C3BC-32E4-4895-92B5-A2103A2F9C48}" destId="{B7452E3B-AD40-404E-BABA-0EA13CB49BE8}" srcOrd="5" destOrd="0" presId="urn:microsoft.com/office/officeart/2005/8/layout/radial4"/>
    <dgm:cxn modelId="{5039B103-14A2-4F33-BEB3-144B5C809F3C}" type="presParOf" srcId="{6960C3BC-32E4-4895-92B5-A2103A2F9C48}" destId="{5CCD8A4A-699A-4137-AC58-AADACFE3EDE0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D9886C-E84C-4B4E-B3BB-F7F105A2F2E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25601E-6263-4E06-A502-CDD7BBEBB81A}">
      <dgm:prSet phldrT="[Текст]" custT="1"/>
      <dgm:spPr>
        <a:solidFill>
          <a:schemeClr val="accent1">
            <a:lumMod val="40000"/>
            <a:lumOff val="60000"/>
          </a:schemeClr>
        </a:solidFill>
        <a:ln w="50800">
          <a:solidFill>
            <a:srgbClr val="7030A0"/>
          </a:solidFill>
        </a:ln>
      </dgm:spPr>
      <dgm:t>
        <a:bodyPr/>
        <a:lstStyle/>
        <a:p>
          <a:r>
            <a:rPr lang="ru-RU" sz="4800" b="1" dirty="0" smtClean="0">
              <a:solidFill>
                <a:srgbClr val="C00000"/>
              </a:solidFill>
            </a:rPr>
            <a:t>Отрасли права</a:t>
          </a:r>
          <a:endParaRPr lang="ru-RU" sz="4800" b="1" dirty="0">
            <a:solidFill>
              <a:srgbClr val="C00000"/>
            </a:solidFill>
          </a:endParaRPr>
        </a:p>
      </dgm:t>
    </dgm:pt>
    <dgm:pt modelId="{87FF2533-0F0C-446E-BE37-371ED3C9DE9E}" type="parTrans" cxnId="{94C3B58B-4AFD-407D-BBA2-F95A74D8CA74}">
      <dgm:prSet/>
      <dgm:spPr/>
      <dgm:t>
        <a:bodyPr/>
        <a:lstStyle/>
        <a:p>
          <a:endParaRPr lang="ru-RU"/>
        </a:p>
      </dgm:t>
    </dgm:pt>
    <dgm:pt modelId="{F5B1723E-2737-4C1E-AA39-01D77CC850A4}" type="sibTrans" cxnId="{94C3B58B-4AFD-407D-BBA2-F95A74D8CA74}">
      <dgm:prSet/>
      <dgm:spPr/>
      <dgm:t>
        <a:bodyPr/>
        <a:lstStyle/>
        <a:p>
          <a:endParaRPr lang="ru-RU"/>
        </a:p>
      </dgm:t>
    </dgm:pt>
    <dgm:pt modelId="{E7EF8EA8-7048-4F72-9B4C-B81C62711087}">
      <dgm:prSet phldrT="[Текст]" custT="1"/>
      <dgm:spPr/>
      <dgm:t>
        <a:bodyPr/>
        <a:lstStyle/>
        <a:p>
          <a:r>
            <a:rPr lang="ru-RU" sz="3200" b="1" dirty="0" smtClean="0">
              <a:solidFill>
                <a:srgbClr val="7030A0"/>
              </a:solidFill>
            </a:rPr>
            <a:t>Рабочее время</a:t>
          </a:r>
          <a:endParaRPr lang="ru-RU" sz="3200" b="1" dirty="0">
            <a:solidFill>
              <a:srgbClr val="7030A0"/>
            </a:solidFill>
          </a:endParaRPr>
        </a:p>
      </dgm:t>
    </dgm:pt>
    <dgm:pt modelId="{133DCE34-30B2-4E7A-AE18-736A7D470135}" type="parTrans" cxnId="{670ECBB0-B7DF-4604-9262-4954FEA63C70}">
      <dgm:prSet/>
      <dgm:spPr/>
      <dgm:t>
        <a:bodyPr/>
        <a:lstStyle/>
        <a:p>
          <a:endParaRPr lang="ru-RU"/>
        </a:p>
      </dgm:t>
    </dgm:pt>
    <dgm:pt modelId="{8EBA3B63-B1C0-44A6-85A4-C948069FD084}" type="sibTrans" cxnId="{670ECBB0-B7DF-4604-9262-4954FEA63C70}">
      <dgm:prSet/>
      <dgm:spPr/>
      <dgm:t>
        <a:bodyPr/>
        <a:lstStyle/>
        <a:p>
          <a:endParaRPr lang="ru-RU"/>
        </a:p>
      </dgm:t>
    </dgm:pt>
    <dgm:pt modelId="{59B13173-70CB-4F7F-B1F2-387768E3DFB6}">
      <dgm:prSet phldrT="[Текст]"/>
      <dgm:spPr>
        <a:solidFill>
          <a:schemeClr val="accent1">
            <a:lumMod val="40000"/>
            <a:lumOff val="60000"/>
          </a:schemeClr>
        </a:solidFill>
        <a:ln w="50800" cmpd="sng">
          <a:solidFill>
            <a:srgbClr val="7030A0"/>
          </a:solidFill>
        </a:ln>
      </dgm:spPr>
      <dgm:t>
        <a:bodyPr/>
        <a:lstStyle/>
        <a:p>
          <a:r>
            <a:rPr lang="ru-RU" b="1" dirty="0" smtClean="0">
              <a:solidFill>
                <a:srgbClr val="CC0000"/>
              </a:solidFill>
            </a:rPr>
            <a:t>Институты права</a:t>
          </a:r>
          <a:endParaRPr lang="ru-RU" b="1" dirty="0">
            <a:solidFill>
              <a:srgbClr val="CC0000"/>
            </a:solidFill>
          </a:endParaRPr>
        </a:p>
      </dgm:t>
    </dgm:pt>
    <dgm:pt modelId="{B738A9FD-4BC2-4B6C-8093-BE2F47701E54}" type="parTrans" cxnId="{5337F9B0-7B58-427E-B1BA-BBFD31755F61}">
      <dgm:prSet/>
      <dgm:spPr/>
      <dgm:t>
        <a:bodyPr/>
        <a:lstStyle/>
        <a:p>
          <a:endParaRPr lang="ru-RU"/>
        </a:p>
      </dgm:t>
    </dgm:pt>
    <dgm:pt modelId="{B1D91294-6110-4D4B-9731-22008B42C30B}" type="sibTrans" cxnId="{5337F9B0-7B58-427E-B1BA-BBFD31755F61}">
      <dgm:prSet/>
      <dgm:spPr/>
      <dgm:t>
        <a:bodyPr/>
        <a:lstStyle/>
        <a:p>
          <a:endParaRPr lang="ru-RU"/>
        </a:p>
      </dgm:t>
    </dgm:pt>
    <dgm:pt modelId="{1B3FCEA6-66E4-4CC6-ADA5-105C520D4638}">
      <dgm:prSet phldrT="[Текст]" custT="1"/>
      <dgm:spPr/>
      <dgm:t>
        <a:bodyPr/>
        <a:lstStyle/>
        <a:p>
          <a:r>
            <a:rPr lang="ru-RU" sz="3200" b="1" dirty="0" smtClean="0">
              <a:solidFill>
                <a:srgbClr val="7030A0"/>
              </a:solidFill>
            </a:rPr>
            <a:t>Трудовое право</a:t>
          </a:r>
          <a:endParaRPr lang="ru-RU" sz="3200" b="1" dirty="0">
            <a:solidFill>
              <a:srgbClr val="7030A0"/>
            </a:solidFill>
          </a:endParaRPr>
        </a:p>
      </dgm:t>
    </dgm:pt>
    <dgm:pt modelId="{D54DD9D0-3E32-4553-B806-0F5A678AAF20}" type="parTrans" cxnId="{BDB3FFE9-2A2C-4F7A-995A-9C8066B97C99}">
      <dgm:prSet/>
      <dgm:spPr/>
      <dgm:t>
        <a:bodyPr/>
        <a:lstStyle/>
        <a:p>
          <a:endParaRPr lang="ru-RU"/>
        </a:p>
      </dgm:t>
    </dgm:pt>
    <dgm:pt modelId="{A8B301CD-48FE-4C5A-87FE-CCB0BDC79BB8}" type="sibTrans" cxnId="{BDB3FFE9-2A2C-4F7A-995A-9C8066B97C99}">
      <dgm:prSet/>
      <dgm:spPr/>
      <dgm:t>
        <a:bodyPr/>
        <a:lstStyle/>
        <a:p>
          <a:endParaRPr lang="ru-RU"/>
        </a:p>
      </dgm:t>
    </dgm:pt>
    <dgm:pt modelId="{F0C61485-E10E-480C-9311-8613158C2158}">
      <dgm:prSet phldrT="[Текст]"/>
      <dgm:spPr>
        <a:solidFill>
          <a:schemeClr val="accent1">
            <a:lumMod val="40000"/>
            <a:lumOff val="60000"/>
          </a:schemeClr>
        </a:solidFill>
        <a:ln w="50800">
          <a:solidFill>
            <a:srgbClr val="7030A0"/>
          </a:solidFill>
        </a:ln>
      </dgm:spPr>
      <dgm:t>
        <a:bodyPr/>
        <a:lstStyle/>
        <a:p>
          <a:r>
            <a:rPr lang="ru-RU" b="1" dirty="0" smtClean="0">
              <a:solidFill>
                <a:srgbClr val="CC0000"/>
              </a:solidFill>
            </a:rPr>
            <a:t>Нормы права</a:t>
          </a:r>
          <a:endParaRPr lang="ru-RU" b="1" dirty="0">
            <a:solidFill>
              <a:srgbClr val="CC0000"/>
            </a:solidFill>
          </a:endParaRPr>
        </a:p>
      </dgm:t>
    </dgm:pt>
    <dgm:pt modelId="{631A96FF-5CE7-4F52-B719-AA99C92CF8CE}" type="parTrans" cxnId="{30F0919D-8520-42FD-857F-E272F23861A5}">
      <dgm:prSet/>
      <dgm:spPr/>
      <dgm:t>
        <a:bodyPr/>
        <a:lstStyle/>
        <a:p>
          <a:endParaRPr lang="ru-RU"/>
        </a:p>
      </dgm:t>
    </dgm:pt>
    <dgm:pt modelId="{FA631E0E-6A11-4C9E-BEA5-D81FC62BF433}" type="sibTrans" cxnId="{30F0919D-8520-42FD-857F-E272F23861A5}">
      <dgm:prSet/>
      <dgm:spPr/>
      <dgm:t>
        <a:bodyPr/>
        <a:lstStyle/>
        <a:p>
          <a:endParaRPr lang="ru-RU"/>
        </a:p>
      </dgm:t>
    </dgm:pt>
    <dgm:pt modelId="{44FD7BB2-69BB-4B6C-91C7-0BB73D225D66}">
      <dgm:prSet phldrT="[Текст]" custT="1"/>
      <dgm:spPr/>
      <dgm:t>
        <a:bodyPr/>
        <a:lstStyle/>
        <a:p>
          <a:r>
            <a:rPr lang="ru-RU" sz="3200" b="1" dirty="0" smtClean="0">
              <a:solidFill>
                <a:srgbClr val="7030A0"/>
              </a:solidFill>
            </a:rPr>
            <a:t>Увольнение с работы</a:t>
          </a:r>
          <a:endParaRPr lang="ru-RU" sz="3200" b="1" dirty="0">
            <a:solidFill>
              <a:srgbClr val="7030A0"/>
            </a:solidFill>
          </a:endParaRPr>
        </a:p>
      </dgm:t>
    </dgm:pt>
    <dgm:pt modelId="{8B867FFF-F075-4FC6-B75E-DB23CF8D0768}" type="sibTrans" cxnId="{A1D43E89-86D0-4A32-B66C-32ADCD6D5D7E}">
      <dgm:prSet/>
      <dgm:spPr/>
      <dgm:t>
        <a:bodyPr/>
        <a:lstStyle/>
        <a:p>
          <a:endParaRPr lang="ru-RU"/>
        </a:p>
      </dgm:t>
    </dgm:pt>
    <dgm:pt modelId="{66ECCF23-0514-48AF-8835-22D0A50BC236}" type="parTrans" cxnId="{A1D43E89-86D0-4A32-B66C-32ADCD6D5D7E}">
      <dgm:prSet/>
      <dgm:spPr/>
      <dgm:t>
        <a:bodyPr/>
        <a:lstStyle/>
        <a:p>
          <a:endParaRPr lang="ru-RU"/>
        </a:p>
      </dgm:t>
    </dgm:pt>
    <dgm:pt modelId="{51DD96FC-F1B4-4E30-BE17-8E7EDB7902F8}">
      <dgm:prSet phldrT="[Текст]" custT="1"/>
      <dgm:spPr/>
      <dgm:t>
        <a:bodyPr/>
        <a:lstStyle/>
        <a:p>
          <a:r>
            <a:rPr lang="ru-RU" sz="3200" b="1" dirty="0" smtClean="0">
              <a:solidFill>
                <a:srgbClr val="7030A0"/>
              </a:solidFill>
            </a:rPr>
            <a:t>Гражданское право</a:t>
          </a:r>
          <a:endParaRPr lang="ru-RU" sz="3200" b="1" dirty="0">
            <a:solidFill>
              <a:srgbClr val="7030A0"/>
            </a:solidFill>
          </a:endParaRPr>
        </a:p>
      </dgm:t>
    </dgm:pt>
    <dgm:pt modelId="{AF3902CF-63CA-4EB0-89D5-A388776C8A3D}" type="parTrans" cxnId="{0FE7C226-3650-440A-8298-C211CBA4D2CD}">
      <dgm:prSet/>
      <dgm:spPr/>
      <dgm:t>
        <a:bodyPr/>
        <a:lstStyle/>
        <a:p>
          <a:endParaRPr lang="ru-RU"/>
        </a:p>
      </dgm:t>
    </dgm:pt>
    <dgm:pt modelId="{09BA8808-3747-451D-84D3-ADDCBB600EFA}" type="sibTrans" cxnId="{0FE7C226-3650-440A-8298-C211CBA4D2CD}">
      <dgm:prSet/>
      <dgm:spPr/>
      <dgm:t>
        <a:bodyPr/>
        <a:lstStyle/>
        <a:p>
          <a:endParaRPr lang="ru-RU"/>
        </a:p>
      </dgm:t>
    </dgm:pt>
    <dgm:pt modelId="{7B148377-1DCA-4527-ABCA-C84C3333C135}">
      <dgm:prSet phldrT="[Текст]" custT="1"/>
      <dgm:spPr/>
      <dgm:t>
        <a:bodyPr/>
        <a:lstStyle/>
        <a:p>
          <a:r>
            <a:rPr lang="ru-RU" sz="3200" b="1" dirty="0" smtClean="0">
              <a:solidFill>
                <a:srgbClr val="7030A0"/>
              </a:solidFill>
            </a:rPr>
            <a:t>Дарение</a:t>
          </a:r>
          <a:endParaRPr lang="ru-RU" sz="3200" b="1" dirty="0">
            <a:solidFill>
              <a:srgbClr val="7030A0"/>
            </a:solidFill>
          </a:endParaRPr>
        </a:p>
      </dgm:t>
    </dgm:pt>
    <dgm:pt modelId="{85E936EF-4F86-4F5F-AF4C-E3FD73390F58}" type="parTrans" cxnId="{471391D4-F7C3-4DC0-A108-2BFA99208891}">
      <dgm:prSet/>
      <dgm:spPr/>
      <dgm:t>
        <a:bodyPr/>
        <a:lstStyle/>
        <a:p>
          <a:endParaRPr lang="ru-RU"/>
        </a:p>
      </dgm:t>
    </dgm:pt>
    <dgm:pt modelId="{408E785C-3F60-4B08-9E6A-7FCB3D1F8CDB}" type="sibTrans" cxnId="{471391D4-F7C3-4DC0-A108-2BFA99208891}">
      <dgm:prSet/>
      <dgm:spPr/>
      <dgm:t>
        <a:bodyPr/>
        <a:lstStyle/>
        <a:p>
          <a:endParaRPr lang="ru-RU"/>
        </a:p>
      </dgm:t>
    </dgm:pt>
    <dgm:pt modelId="{4E00E1F8-9CCB-444B-ADCB-FA4B837D8619}">
      <dgm:prSet phldrT="[Текст]" custT="1"/>
      <dgm:spPr/>
      <dgm:t>
        <a:bodyPr/>
        <a:lstStyle/>
        <a:p>
          <a:r>
            <a:rPr lang="ru-RU" sz="3200" b="1" dirty="0" smtClean="0">
              <a:solidFill>
                <a:srgbClr val="7030A0"/>
              </a:solidFill>
            </a:rPr>
            <a:t>Правила дорожного движения</a:t>
          </a:r>
          <a:endParaRPr lang="ru-RU" sz="3200" b="1" dirty="0">
            <a:solidFill>
              <a:srgbClr val="7030A0"/>
            </a:solidFill>
          </a:endParaRPr>
        </a:p>
      </dgm:t>
    </dgm:pt>
    <dgm:pt modelId="{809044CA-F798-450D-B5F8-1272942507D6}" type="parTrans" cxnId="{7EA8718D-8B47-48E7-9338-786261F646BD}">
      <dgm:prSet/>
      <dgm:spPr/>
      <dgm:t>
        <a:bodyPr/>
        <a:lstStyle/>
        <a:p>
          <a:endParaRPr lang="ru-RU"/>
        </a:p>
      </dgm:t>
    </dgm:pt>
    <dgm:pt modelId="{32987644-F0A0-452E-9B95-77111D67FFD7}" type="sibTrans" cxnId="{7EA8718D-8B47-48E7-9338-786261F646BD}">
      <dgm:prSet/>
      <dgm:spPr/>
      <dgm:t>
        <a:bodyPr/>
        <a:lstStyle/>
        <a:p>
          <a:endParaRPr lang="ru-RU"/>
        </a:p>
      </dgm:t>
    </dgm:pt>
    <dgm:pt modelId="{B9F47039-DB39-47E1-A6D9-931D541121F3}" type="pres">
      <dgm:prSet presAssocID="{55D9886C-E84C-4B4E-B3BB-F7F105A2F2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58BE6F-EB5A-4C70-B7E4-5F63026728F6}" type="pres">
      <dgm:prSet presAssocID="{7125601E-6263-4E06-A502-CDD7BBEBB81A}" presName="linNode" presStyleCnt="0"/>
      <dgm:spPr/>
    </dgm:pt>
    <dgm:pt modelId="{43077014-2E3F-45EA-A6EC-B72968166293}" type="pres">
      <dgm:prSet presAssocID="{7125601E-6263-4E06-A502-CDD7BBEBB81A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ACA486-BF3C-49F8-9AF6-0E4AFA7B84A4}" type="pres">
      <dgm:prSet presAssocID="{7125601E-6263-4E06-A502-CDD7BBEBB81A}" presName="descendantText" presStyleLbl="alignAccFollowNode1" presStyleIdx="0" presStyleCnt="3" custLinFactNeighborX="-794" custLinFactNeighborY="30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C6C604-73DE-49A5-8ED9-920F305F81DB}" type="pres">
      <dgm:prSet presAssocID="{F5B1723E-2737-4C1E-AA39-01D77CC850A4}" presName="sp" presStyleCnt="0"/>
      <dgm:spPr/>
    </dgm:pt>
    <dgm:pt modelId="{38AFB0D1-102E-4041-BCA1-97AAEA144CFF}" type="pres">
      <dgm:prSet presAssocID="{59B13173-70CB-4F7F-B1F2-387768E3DFB6}" presName="linNode" presStyleCnt="0"/>
      <dgm:spPr/>
    </dgm:pt>
    <dgm:pt modelId="{A4DDB548-2E2D-45EE-A6A5-E13D9F36394E}" type="pres">
      <dgm:prSet presAssocID="{59B13173-70CB-4F7F-B1F2-387768E3DFB6}" presName="parentText" presStyleLbl="node1" presStyleIdx="1" presStyleCnt="3" custLinFactNeighborX="-1395" custLinFactNeighborY="-31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180455-C4D3-4A6B-A909-BD8332A3DBEF}" type="pres">
      <dgm:prSet presAssocID="{59B13173-70CB-4F7F-B1F2-387768E3DFB6}" presName="descendantText" presStyleLbl="alignAccFollowNode1" presStyleIdx="1" presStyleCnt="3" custLinFactY="39107" custLinFactNeighborX="168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EC3E57-8BB7-4EAA-BA4A-83200B03ACD5}" type="pres">
      <dgm:prSet presAssocID="{B1D91294-6110-4D4B-9731-22008B42C30B}" presName="sp" presStyleCnt="0"/>
      <dgm:spPr/>
    </dgm:pt>
    <dgm:pt modelId="{E4942A94-E175-49A2-A7CA-A9B4E2083676}" type="pres">
      <dgm:prSet presAssocID="{F0C61485-E10E-480C-9311-8613158C2158}" presName="linNode" presStyleCnt="0"/>
      <dgm:spPr/>
    </dgm:pt>
    <dgm:pt modelId="{1D627F06-BBD4-483B-9301-89E4AF23EF90}" type="pres">
      <dgm:prSet presAssocID="{F0C61485-E10E-480C-9311-8613158C2158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3BA824-A126-42C9-9109-88E937656BC4}" type="pres">
      <dgm:prSet presAssocID="{F0C61485-E10E-480C-9311-8613158C2158}" presName="descendantText" presStyleLbl="alignAccFollowNode1" presStyleIdx="2" presStyleCnt="3" custLinFactY="-28424" custLinFactNeighborX="168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978EDD-19E3-431A-BCE8-45F9E6A2442E}" type="presOf" srcId="{1B3FCEA6-66E4-4CC6-ADA5-105C520D4638}" destId="{41180455-C4D3-4A6B-A909-BD8332A3DBEF}" srcOrd="0" destOrd="0" presId="urn:microsoft.com/office/officeart/2005/8/layout/vList5"/>
    <dgm:cxn modelId="{6EC45D10-4831-422C-8014-F4B9EDC9DD59}" type="presOf" srcId="{59B13173-70CB-4F7F-B1F2-387768E3DFB6}" destId="{A4DDB548-2E2D-45EE-A6A5-E13D9F36394E}" srcOrd="0" destOrd="0" presId="urn:microsoft.com/office/officeart/2005/8/layout/vList5"/>
    <dgm:cxn modelId="{42D77A84-3025-4361-AAFA-028D08C556F0}" type="presOf" srcId="{44FD7BB2-69BB-4B6C-91C7-0BB73D225D66}" destId="{163BA824-A126-42C9-9109-88E937656BC4}" srcOrd="0" destOrd="0" presId="urn:microsoft.com/office/officeart/2005/8/layout/vList5"/>
    <dgm:cxn modelId="{670ECBB0-B7DF-4604-9262-4954FEA63C70}" srcId="{7125601E-6263-4E06-A502-CDD7BBEBB81A}" destId="{E7EF8EA8-7048-4F72-9B4C-B81C62711087}" srcOrd="0" destOrd="0" parTransId="{133DCE34-30B2-4E7A-AE18-736A7D470135}" sibTransId="{8EBA3B63-B1C0-44A6-85A4-C948069FD084}"/>
    <dgm:cxn modelId="{3CCF5A78-BA2A-4BDA-B852-7A3D0416CF27}" type="presOf" srcId="{7B148377-1DCA-4527-ABCA-C84C3333C135}" destId="{91ACA486-BF3C-49F8-9AF6-0E4AFA7B84A4}" srcOrd="0" destOrd="1" presId="urn:microsoft.com/office/officeart/2005/8/layout/vList5"/>
    <dgm:cxn modelId="{D1460FFF-B214-40ED-BD99-9F9C1DF957F0}" type="presOf" srcId="{51DD96FC-F1B4-4E30-BE17-8E7EDB7902F8}" destId="{41180455-C4D3-4A6B-A909-BD8332A3DBEF}" srcOrd="0" destOrd="1" presId="urn:microsoft.com/office/officeart/2005/8/layout/vList5"/>
    <dgm:cxn modelId="{BDB3FFE9-2A2C-4F7A-995A-9C8066B97C99}" srcId="{59B13173-70CB-4F7F-B1F2-387768E3DFB6}" destId="{1B3FCEA6-66E4-4CC6-ADA5-105C520D4638}" srcOrd="0" destOrd="0" parTransId="{D54DD9D0-3E32-4553-B806-0F5A678AAF20}" sibTransId="{A8B301CD-48FE-4C5A-87FE-CCB0BDC79BB8}"/>
    <dgm:cxn modelId="{28B0D13A-99ED-4E9C-908B-6122EE9F7AF1}" type="presOf" srcId="{4E00E1F8-9CCB-444B-ADCB-FA4B837D8619}" destId="{163BA824-A126-42C9-9109-88E937656BC4}" srcOrd="0" destOrd="1" presId="urn:microsoft.com/office/officeart/2005/8/layout/vList5"/>
    <dgm:cxn modelId="{30F0919D-8520-42FD-857F-E272F23861A5}" srcId="{55D9886C-E84C-4B4E-B3BB-F7F105A2F2E4}" destId="{F0C61485-E10E-480C-9311-8613158C2158}" srcOrd="2" destOrd="0" parTransId="{631A96FF-5CE7-4F52-B719-AA99C92CF8CE}" sibTransId="{FA631E0E-6A11-4C9E-BEA5-D81FC62BF433}"/>
    <dgm:cxn modelId="{A1D43E89-86D0-4A32-B66C-32ADCD6D5D7E}" srcId="{F0C61485-E10E-480C-9311-8613158C2158}" destId="{44FD7BB2-69BB-4B6C-91C7-0BB73D225D66}" srcOrd="0" destOrd="0" parTransId="{66ECCF23-0514-48AF-8835-22D0A50BC236}" sibTransId="{8B867FFF-F075-4FC6-B75E-DB23CF8D0768}"/>
    <dgm:cxn modelId="{0FE7C226-3650-440A-8298-C211CBA4D2CD}" srcId="{59B13173-70CB-4F7F-B1F2-387768E3DFB6}" destId="{51DD96FC-F1B4-4E30-BE17-8E7EDB7902F8}" srcOrd="1" destOrd="0" parTransId="{AF3902CF-63CA-4EB0-89D5-A388776C8A3D}" sibTransId="{09BA8808-3747-451D-84D3-ADDCBB600EFA}"/>
    <dgm:cxn modelId="{5337F9B0-7B58-427E-B1BA-BBFD31755F61}" srcId="{55D9886C-E84C-4B4E-B3BB-F7F105A2F2E4}" destId="{59B13173-70CB-4F7F-B1F2-387768E3DFB6}" srcOrd="1" destOrd="0" parTransId="{B738A9FD-4BC2-4B6C-8093-BE2F47701E54}" sibTransId="{B1D91294-6110-4D4B-9731-22008B42C30B}"/>
    <dgm:cxn modelId="{7E299860-9A6A-4CA2-9461-67B5B1C4778B}" type="presOf" srcId="{F0C61485-E10E-480C-9311-8613158C2158}" destId="{1D627F06-BBD4-483B-9301-89E4AF23EF90}" srcOrd="0" destOrd="0" presId="urn:microsoft.com/office/officeart/2005/8/layout/vList5"/>
    <dgm:cxn modelId="{471391D4-F7C3-4DC0-A108-2BFA99208891}" srcId="{7125601E-6263-4E06-A502-CDD7BBEBB81A}" destId="{7B148377-1DCA-4527-ABCA-C84C3333C135}" srcOrd="1" destOrd="0" parTransId="{85E936EF-4F86-4F5F-AF4C-E3FD73390F58}" sibTransId="{408E785C-3F60-4B08-9E6A-7FCB3D1F8CDB}"/>
    <dgm:cxn modelId="{7FFD56CE-B403-431C-8198-D22EF15F15D5}" type="presOf" srcId="{7125601E-6263-4E06-A502-CDD7BBEBB81A}" destId="{43077014-2E3F-45EA-A6EC-B72968166293}" srcOrd="0" destOrd="0" presId="urn:microsoft.com/office/officeart/2005/8/layout/vList5"/>
    <dgm:cxn modelId="{95CEFD8C-7C51-4065-8ECC-46B9857C646A}" type="presOf" srcId="{E7EF8EA8-7048-4F72-9B4C-B81C62711087}" destId="{91ACA486-BF3C-49F8-9AF6-0E4AFA7B84A4}" srcOrd="0" destOrd="0" presId="urn:microsoft.com/office/officeart/2005/8/layout/vList5"/>
    <dgm:cxn modelId="{EE45ACED-07C2-4166-BE25-5D02724A02CD}" type="presOf" srcId="{55D9886C-E84C-4B4E-B3BB-F7F105A2F2E4}" destId="{B9F47039-DB39-47E1-A6D9-931D541121F3}" srcOrd="0" destOrd="0" presId="urn:microsoft.com/office/officeart/2005/8/layout/vList5"/>
    <dgm:cxn modelId="{94C3B58B-4AFD-407D-BBA2-F95A74D8CA74}" srcId="{55D9886C-E84C-4B4E-B3BB-F7F105A2F2E4}" destId="{7125601E-6263-4E06-A502-CDD7BBEBB81A}" srcOrd="0" destOrd="0" parTransId="{87FF2533-0F0C-446E-BE37-371ED3C9DE9E}" sibTransId="{F5B1723E-2737-4C1E-AA39-01D77CC850A4}"/>
    <dgm:cxn modelId="{7EA8718D-8B47-48E7-9338-786261F646BD}" srcId="{F0C61485-E10E-480C-9311-8613158C2158}" destId="{4E00E1F8-9CCB-444B-ADCB-FA4B837D8619}" srcOrd="1" destOrd="0" parTransId="{809044CA-F798-450D-B5F8-1272942507D6}" sibTransId="{32987644-F0A0-452E-9B95-77111D67FFD7}"/>
    <dgm:cxn modelId="{7C644487-E9C5-4F98-9182-8A1BE61AFE67}" type="presParOf" srcId="{B9F47039-DB39-47E1-A6D9-931D541121F3}" destId="{D858BE6F-EB5A-4C70-B7E4-5F63026728F6}" srcOrd="0" destOrd="0" presId="urn:microsoft.com/office/officeart/2005/8/layout/vList5"/>
    <dgm:cxn modelId="{5D09F55B-30A9-4679-83E9-04BF6C7205AA}" type="presParOf" srcId="{D858BE6F-EB5A-4C70-B7E4-5F63026728F6}" destId="{43077014-2E3F-45EA-A6EC-B72968166293}" srcOrd="0" destOrd="0" presId="urn:microsoft.com/office/officeart/2005/8/layout/vList5"/>
    <dgm:cxn modelId="{6A545AF9-E1DF-419D-B084-27C566EB7FD5}" type="presParOf" srcId="{D858BE6F-EB5A-4C70-B7E4-5F63026728F6}" destId="{91ACA486-BF3C-49F8-9AF6-0E4AFA7B84A4}" srcOrd="1" destOrd="0" presId="urn:microsoft.com/office/officeart/2005/8/layout/vList5"/>
    <dgm:cxn modelId="{503E4AB4-A913-48A6-893D-C50541592C59}" type="presParOf" srcId="{B9F47039-DB39-47E1-A6D9-931D541121F3}" destId="{0AC6C604-73DE-49A5-8ED9-920F305F81DB}" srcOrd="1" destOrd="0" presId="urn:microsoft.com/office/officeart/2005/8/layout/vList5"/>
    <dgm:cxn modelId="{FDB569C1-179E-4DA6-ADCF-1FFF0D109993}" type="presParOf" srcId="{B9F47039-DB39-47E1-A6D9-931D541121F3}" destId="{38AFB0D1-102E-4041-BCA1-97AAEA144CFF}" srcOrd="2" destOrd="0" presId="urn:microsoft.com/office/officeart/2005/8/layout/vList5"/>
    <dgm:cxn modelId="{89DD40F3-BEEA-4664-919D-2C4DA6C6D1A8}" type="presParOf" srcId="{38AFB0D1-102E-4041-BCA1-97AAEA144CFF}" destId="{A4DDB548-2E2D-45EE-A6A5-E13D9F36394E}" srcOrd="0" destOrd="0" presId="urn:microsoft.com/office/officeart/2005/8/layout/vList5"/>
    <dgm:cxn modelId="{AFAB6823-A628-4897-B943-DD8934665CD0}" type="presParOf" srcId="{38AFB0D1-102E-4041-BCA1-97AAEA144CFF}" destId="{41180455-C4D3-4A6B-A909-BD8332A3DBEF}" srcOrd="1" destOrd="0" presId="urn:microsoft.com/office/officeart/2005/8/layout/vList5"/>
    <dgm:cxn modelId="{FB5766BA-3BFA-43CD-B4EA-3E12D4ECDF51}" type="presParOf" srcId="{B9F47039-DB39-47E1-A6D9-931D541121F3}" destId="{33EC3E57-8BB7-4EAA-BA4A-83200B03ACD5}" srcOrd="3" destOrd="0" presId="urn:microsoft.com/office/officeart/2005/8/layout/vList5"/>
    <dgm:cxn modelId="{F91ADBE4-08C1-4603-8AB7-78E7E6D9C0A2}" type="presParOf" srcId="{B9F47039-DB39-47E1-A6D9-931D541121F3}" destId="{E4942A94-E175-49A2-A7CA-A9B4E2083676}" srcOrd="4" destOrd="0" presId="urn:microsoft.com/office/officeart/2005/8/layout/vList5"/>
    <dgm:cxn modelId="{9C09975D-0F2F-495F-BEF6-ACB55FE0C180}" type="presParOf" srcId="{E4942A94-E175-49A2-A7CA-A9B4E2083676}" destId="{1D627F06-BBD4-483B-9301-89E4AF23EF90}" srcOrd="0" destOrd="0" presId="urn:microsoft.com/office/officeart/2005/8/layout/vList5"/>
    <dgm:cxn modelId="{62CC3FCC-798C-4AF7-B9C2-3490531A232E}" type="presParOf" srcId="{E4942A94-E175-49A2-A7CA-A9B4E2083676}" destId="{163BA824-A126-42C9-9109-88E937656BC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3779728-8EAB-4A13-A6D4-39EFF95D95E9}">
      <dsp:nvSpPr>
        <dsp:cNvPr id="0" name=""/>
        <dsp:cNvSpPr/>
      </dsp:nvSpPr>
      <dsp:spPr>
        <a:xfrm>
          <a:off x="3096347" y="4365095"/>
          <a:ext cx="2016216" cy="1673719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508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                        </a:t>
          </a:r>
          <a:endParaRPr lang="ru-RU" sz="6500" kern="1200" dirty="0"/>
        </a:p>
      </dsp:txBody>
      <dsp:txXfrm>
        <a:off x="3096347" y="4365095"/>
        <a:ext cx="2016216" cy="1673719"/>
      </dsp:txXfrm>
    </dsp:sp>
    <dsp:sp modelId="{0B8C4775-0F73-45FF-9865-9E6EC6A90DC2}">
      <dsp:nvSpPr>
        <dsp:cNvPr id="0" name=""/>
        <dsp:cNvSpPr/>
      </dsp:nvSpPr>
      <dsp:spPr>
        <a:xfrm rot="13067592">
          <a:off x="968051" y="3340967"/>
          <a:ext cx="2555636" cy="73841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00D24C-DF14-4E17-A38E-AC6862E10F0F}">
      <dsp:nvSpPr>
        <dsp:cNvPr id="0" name=""/>
        <dsp:cNvSpPr/>
      </dsp:nvSpPr>
      <dsp:spPr>
        <a:xfrm>
          <a:off x="14" y="1988839"/>
          <a:ext cx="2461390" cy="1969112"/>
        </a:xfrm>
        <a:prstGeom prst="roundRect">
          <a:avLst>
            <a:gd name="adj" fmla="val 10000"/>
          </a:avLst>
        </a:prstGeom>
        <a:solidFill>
          <a:schemeClr val="bg1"/>
        </a:solidFill>
        <a:ln w="508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справедливость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14" y="1988839"/>
        <a:ext cx="2461390" cy="1969112"/>
      </dsp:txXfrm>
    </dsp:sp>
    <dsp:sp modelId="{18776EFE-B0E9-481C-89F3-1E0EEDC77092}">
      <dsp:nvSpPr>
        <dsp:cNvPr id="0" name=""/>
        <dsp:cNvSpPr/>
      </dsp:nvSpPr>
      <dsp:spPr>
        <a:xfrm rot="16206283">
          <a:off x="2811912" y="2492285"/>
          <a:ext cx="2608072" cy="73841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lumMod val="50000"/>
          </a:schemeClr>
        </a:solidFill>
        <a:ln w="50800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FE2150-5B37-4C58-9D57-F7200FD61E66}">
      <dsp:nvSpPr>
        <dsp:cNvPr id="0" name=""/>
        <dsp:cNvSpPr/>
      </dsp:nvSpPr>
      <dsp:spPr>
        <a:xfrm>
          <a:off x="2592302" y="404648"/>
          <a:ext cx="3037454" cy="2401175"/>
        </a:xfrm>
        <a:prstGeom prst="roundRect">
          <a:avLst>
            <a:gd name="adj" fmla="val 10000"/>
          </a:avLst>
        </a:prstGeom>
        <a:solidFill>
          <a:schemeClr val="bg1"/>
        </a:solidFill>
        <a:ln w="508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1"/>
              </a:solidFill>
            </a:rPr>
            <a:t>СОВОКУПНОСТЬ ВСЕХ ПРИНЯТЫХ ГОСУДАРСТВОМ  ОБЩЕОБЯЗАТЕЛЬНЫХ НОРМ, УСТАНАВЛИВАЮЩИХ ОПРЕДЕЛЕННЫЕ ПРАВА  И ОБЯЗАННОСТИ</a:t>
          </a:r>
          <a:endParaRPr lang="ru-RU" sz="1900" kern="1200" dirty="0"/>
        </a:p>
      </dsp:txBody>
      <dsp:txXfrm>
        <a:off x="2592302" y="404648"/>
        <a:ext cx="3037454" cy="2401175"/>
      </dsp:txXfrm>
    </dsp:sp>
    <dsp:sp modelId="{B7452E3B-AD40-404E-BABA-0EA13CB49BE8}">
      <dsp:nvSpPr>
        <dsp:cNvPr id="0" name=""/>
        <dsp:cNvSpPr/>
      </dsp:nvSpPr>
      <dsp:spPr>
        <a:xfrm rot="19499762">
          <a:off x="4781720" y="3552537"/>
          <a:ext cx="2426461" cy="73841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CD8A4A-699A-4137-AC58-AADACFE3EDE0}">
      <dsp:nvSpPr>
        <dsp:cNvPr id="0" name=""/>
        <dsp:cNvSpPr/>
      </dsp:nvSpPr>
      <dsp:spPr>
        <a:xfrm>
          <a:off x="5747521" y="2204873"/>
          <a:ext cx="2461390" cy="1969112"/>
        </a:xfrm>
        <a:prstGeom prst="roundRect">
          <a:avLst>
            <a:gd name="adj" fmla="val 10000"/>
          </a:avLst>
        </a:prstGeom>
        <a:solidFill>
          <a:schemeClr val="bg1"/>
        </a:solidFill>
        <a:ln w="508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Править, управлять,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регулировать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5747521" y="2204873"/>
        <a:ext cx="2461390" cy="196911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ACA486-BF3C-49F8-9AF6-0E4AFA7B84A4}">
      <dsp:nvSpPr>
        <dsp:cNvPr id="0" name=""/>
        <dsp:cNvSpPr/>
      </dsp:nvSpPr>
      <dsp:spPr>
        <a:xfrm rot="5400000">
          <a:off x="4774187" y="-1677859"/>
          <a:ext cx="1373777" cy="516153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1" kern="1200" dirty="0" smtClean="0">
              <a:solidFill>
                <a:srgbClr val="7030A0"/>
              </a:solidFill>
            </a:rPr>
            <a:t>Рабочее время</a:t>
          </a:r>
          <a:endParaRPr lang="ru-RU" sz="3200" b="1" kern="1200" dirty="0">
            <a:solidFill>
              <a:srgbClr val="7030A0"/>
            </a:solidFill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1" kern="1200" dirty="0" smtClean="0">
              <a:solidFill>
                <a:srgbClr val="7030A0"/>
              </a:solidFill>
            </a:rPr>
            <a:t>Дарение</a:t>
          </a:r>
          <a:endParaRPr lang="ru-RU" sz="3200" b="1" kern="1200" dirty="0">
            <a:solidFill>
              <a:srgbClr val="7030A0"/>
            </a:solidFill>
          </a:endParaRPr>
        </a:p>
      </dsp:txBody>
      <dsp:txXfrm rot="5400000">
        <a:off x="4774187" y="-1677859"/>
        <a:ext cx="1373777" cy="5161533"/>
      </dsp:txXfrm>
    </dsp:sp>
    <dsp:sp modelId="{43077014-2E3F-45EA-A6EC-B72968166293}">
      <dsp:nvSpPr>
        <dsp:cNvPr id="0" name=""/>
        <dsp:cNvSpPr/>
      </dsp:nvSpPr>
      <dsp:spPr>
        <a:xfrm>
          <a:off x="0" y="2601"/>
          <a:ext cx="2903362" cy="1717222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508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dirty="0" smtClean="0">
              <a:solidFill>
                <a:srgbClr val="C00000"/>
              </a:solidFill>
            </a:rPr>
            <a:t>Отрасли права</a:t>
          </a:r>
          <a:endParaRPr lang="ru-RU" sz="4800" b="1" kern="1200" dirty="0">
            <a:solidFill>
              <a:srgbClr val="C00000"/>
            </a:solidFill>
          </a:endParaRPr>
        </a:p>
      </dsp:txBody>
      <dsp:txXfrm>
        <a:off x="0" y="2601"/>
        <a:ext cx="2903362" cy="1717222"/>
      </dsp:txXfrm>
    </dsp:sp>
    <dsp:sp modelId="{41180455-C4D3-4A6B-A909-BD8332A3DBEF}">
      <dsp:nvSpPr>
        <dsp:cNvPr id="0" name=""/>
        <dsp:cNvSpPr/>
      </dsp:nvSpPr>
      <dsp:spPr>
        <a:xfrm rot="5400000">
          <a:off x="4797240" y="1994550"/>
          <a:ext cx="1373777" cy="516153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1" kern="1200" dirty="0" smtClean="0">
              <a:solidFill>
                <a:srgbClr val="7030A0"/>
              </a:solidFill>
            </a:rPr>
            <a:t>Трудовое право</a:t>
          </a:r>
          <a:endParaRPr lang="ru-RU" sz="3200" b="1" kern="1200" dirty="0">
            <a:solidFill>
              <a:srgbClr val="7030A0"/>
            </a:solidFill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1" kern="1200" dirty="0" smtClean="0">
              <a:solidFill>
                <a:srgbClr val="7030A0"/>
              </a:solidFill>
            </a:rPr>
            <a:t>Гражданское право</a:t>
          </a:r>
          <a:endParaRPr lang="ru-RU" sz="3200" b="1" kern="1200" dirty="0">
            <a:solidFill>
              <a:srgbClr val="7030A0"/>
            </a:solidFill>
          </a:endParaRPr>
        </a:p>
      </dsp:txBody>
      <dsp:txXfrm rot="5400000">
        <a:off x="4797240" y="1994550"/>
        <a:ext cx="1373777" cy="5161533"/>
      </dsp:txXfrm>
    </dsp:sp>
    <dsp:sp modelId="{A4DDB548-2E2D-45EE-A6A5-E13D9F36394E}">
      <dsp:nvSpPr>
        <dsp:cNvPr id="0" name=""/>
        <dsp:cNvSpPr/>
      </dsp:nvSpPr>
      <dsp:spPr>
        <a:xfrm>
          <a:off x="0" y="1800207"/>
          <a:ext cx="2903362" cy="1717222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508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rgbClr val="CC0000"/>
              </a:solidFill>
            </a:rPr>
            <a:t>Институты права</a:t>
          </a:r>
          <a:endParaRPr lang="ru-RU" sz="4000" b="1" kern="1200" dirty="0">
            <a:solidFill>
              <a:srgbClr val="CC0000"/>
            </a:solidFill>
          </a:endParaRPr>
        </a:p>
      </dsp:txBody>
      <dsp:txXfrm>
        <a:off x="0" y="1800207"/>
        <a:ext cx="2903362" cy="1717222"/>
      </dsp:txXfrm>
    </dsp:sp>
    <dsp:sp modelId="{163BA824-A126-42C9-9109-88E937656BC4}">
      <dsp:nvSpPr>
        <dsp:cNvPr id="0" name=""/>
        <dsp:cNvSpPr/>
      </dsp:nvSpPr>
      <dsp:spPr>
        <a:xfrm rot="5400000">
          <a:off x="4797240" y="122352"/>
          <a:ext cx="1373777" cy="516153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1" kern="1200" dirty="0" smtClean="0">
              <a:solidFill>
                <a:srgbClr val="7030A0"/>
              </a:solidFill>
            </a:rPr>
            <a:t>Увольнение с работы</a:t>
          </a:r>
          <a:endParaRPr lang="ru-RU" sz="3200" b="1" kern="1200" dirty="0">
            <a:solidFill>
              <a:srgbClr val="7030A0"/>
            </a:solidFill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1" kern="1200" dirty="0" smtClean="0">
              <a:solidFill>
                <a:srgbClr val="7030A0"/>
              </a:solidFill>
            </a:rPr>
            <a:t>Правила дорожного движения</a:t>
          </a:r>
          <a:endParaRPr lang="ru-RU" sz="3200" b="1" kern="1200" dirty="0">
            <a:solidFill>
              <a:srgbClr val="7030A0"/>
            </a:solidFill>
          </a:endParaRPr>
        </a:p>
      </dsp:txBody>
      <dsp:txXfrm rot="5400000">
        <a:off x="4797240" y="122352"/>
        <a:ext cx="1373777" cy="5161533"/>
      </dsp:txXfrm>
    </dsp:sp>
    <dsp:sp modelId="{1D627F06-BBD4-483B-9301-89E4AF23EF90}">
      <dsp:nvSpPr>
        <dsp:cNvPr id="0" name=""/>
        <dsp:cNvSpPr/>
      </dsp:nvSpPr>
      <dsp:spPr>
        <a:xfrm>
          <a:off x="0" y="3608768"/>
          <a:ext cx="2903362" cy="1717222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508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rgbClr val="CC0000"/>
              </a:solidFill>
            </a:rPr>
            <a:t>Нормы права</a:t>
          </a:r>
          <a:endParaRPr lang="ru-RU" sz="4000" b="1" kern="1200" dirty="0">
            <a:solidFill>
              <a:srgbClr val="CC0000"/>
            </a:solidFill>
          </a:endParaRPr>
        </a:p>
      </dsp:txBody>
      <dsp:txXfrm>
        <a:off x="0" y="3608768"/>
        <a:ext cx="2903362" cy="17172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0AAE-1D0F-458B-8BE6-F579BA23400F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0A435-155E-4F97-86E7-BBC1B7E629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0AAE-1D0F-458B-8BE6-F579BA23400F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0A435-155E-4F97-86E7-BBC1B7E629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0AAE-1D0F-458B-8BE6-F579BA23400F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0A435-155E-4F97-86E7-BBC1B7E629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0AAE-1D0F-458B-8BE6-F579BA23400F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0A435-155E-4F97-86E7-BBC1B7E629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0AAE-1D0F-458B-8BE6-F579BA23400F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0A435-155E-4F97-86E7-BBC1B7E629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0AAE-1D0F-458B-8BE6-F579BA23400F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0A435-155E-4F97-86E7-BBC1B7E629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0AAE-1D0F-458B-8BE6-F579BA23400F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0A435-155E-4F97-86E7-BBC1B7E629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0AAE-1D0F-458B-8BE6-F579BA23400F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0A435-155E-4F97-86E7-BBC1B7E629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0AAE-1D0F-458B-8BE6-F579BA23400F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0A435-155E-4F97-86E7-BBC1B7E629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0AAE-1D0F-458B-8BE6-F579BA23400F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0A435-155E-4F97-86E7-BBC1B7E629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0AAE-1D0F-458B-8BE6-F579BA23400F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0A435-155E-4F97-86E7-BBC1B7E629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90AAE-1D0F-458B-8BE6-F579BA23400F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0A435-155E-4F97-86E7-BBC1B7E629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akonrf.info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5328592" cy="4079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0" y="4221088"/>
            <a:ext cx="81003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Право, его роль в жизни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общества и государства</a:t>
            </a:r>
            <a:endParaRPr lang="ru-RU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95936" y="5934670"/>
            <a:ext cx="47201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Презентация учителя обществознания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МБОУ «СОШ №8 МО «</a:t>
            </a:r>
            <a:r>
              <a:rPr lang="ru-RU" b="1" dirty="0" err="1" smtClean="0">
                <a:solidFill>
                  <a:srgbClr val="C00000"/>
                </a:solidFill>
              </a:rPr>
              <a:t>Ахтубинский</a:t>
            </a:r>
            <a:r>
              <a:rPr lang="ru-RU" b="1" dirty="0" smtClean="0">
                <a:solidFill>
                  <a:srgbClr val="C00000"/>
                </a:solidFill>
              </a:rPr>
              <a:t> район»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Яровой Ольги Алексеевны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539552" y="0"/>
          <a:ext cx="8208912" cy="659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539552" y="692696"/>
          <a:ext cx="806489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692696"/>
            <a:ext cx="216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Законы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4593" y="692696"/>
            <a:ext cx="48594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Подзаконные акты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772816"/>
            <a:ext cx="341991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C0000"/>
                </a:solidFill>
              </a:rPr>
              <a:t>Постановление </a:t>
            </a:r>
          </a:p>
          <a:p>
            <a:pPr algn="ctr"/>
            <a:r>
              <a:rPr lang="ru-RU" sz="3200" b="1" dirty="0" smtClean="0">
                <a:solidFill>
                  <a:srgbClr val="CC0000"/>
                </a:solidFill>
              </a:rPr>
              <a:t>Правительства РФ</a:t>
            </a:r>
            <a:endParaRPr lang="ru-RU" sz="3200" b="1" dirty="0">
              <a:solidFill>
                <a:srgbClr val="CC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2564904"/>
            <a:ext cx="441454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C0000"/>
                </a:solidFill>
              </a:rPr>
              <a:t>Инструкция по технике </a:t>
            </a:r>
          </a:p>
          <a:p>
            <a:pPr algn="ctr"/>
            <a:r>
              <a:rPr lang="ru-RU" sz="3200" b="1" dirty="0" smtClean="0">
                <a:solidFill>
                  <a:srgbClr val="CC0000"/>
                </a:solidFill>
              </a:rPr>
              <a:t>безопасности</a:t>
            </a:r>
            <a:endParaRPr lang="ru-RU" sz="3200" b="1" dirty="0">
              <a:solidFill>
                <a:srgbClr val="CC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8104" y="1628800"/>
            <a:ext cx="30433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C0000"/>
                </a:solidFill>
              </a:rPr>
              <a:t>Конституция РФ</a:t>
            </a:r>
            <a:endParaRPr lang="ru-RU" sz="3200" b="1" dirty="0">
              <a:solidFill>
                <a:srgbClr val="CC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4797152"/>
            <a:ext cx="3787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C0000"/>
                </a:solidFill>
              </a:rPr>
              <a:t>Указ Президента РФ</a:t>
            </a:r>
            <a:endParaRPr lang="ru-RU" sz="3200" b="1" dirty="0">
              <a:solidFill>
                <a:srgbClr val="CC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3212976"/>
            <a:ext cx="347723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C0000"/>
                </a:solidFill>
              </a:rPr>
              <a:t>Закон РФ </a:t>
            </a:r>
          </a:p>
          <a:p>
            <a:pPr algn="ctr"/>
            <a:r>
              <a:rPr lang="ru-RU" sz="3200" b="1" dirty="0" smtClean="0">
                <a:solidFill>
                  <a:srgbClr val="CC0000"/>
                </a:solidFill>
              </a:rPr>
              <a:t>"Об образовании"</a:t>
            </a:r>
            <a:endParaRPr lang="ru-RU" sz="3200" b="1" dirty="0">
              <a:solidFill>
                <a:srgbClr val="CC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92080" y="3933056"/>
            <a:ext cx="34862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C0000"/>
                </a:solidFill>
              </a:rPr>
              <a:t>Федеральный</a:t>
            </a:r>
          </a:p>
          <a:p>
            <a:pPr algn="ctr"/>
            <a:r>
              <a:rPr lang="ru-RU" sz="3200" b="1" dirty="0" smtClean="0">
                <a:solidFill>
                  <a:srgbClr val="CC0000"/>
                </a:solidFill>
              </a:rPr>
              <a:t> конституционный</a:t>
            </a:r>
          </a:p>
          <a:p>
            <a:pPr algn="ctr"/>
            <a:r>
              <a:rPr lang="ru-RU" sz="3200" b="1" dirty="0" smtClean="0">
                <a:solidFill>
                  <a:srgbClr val="CC0000"/>
                </a:solidFill>
              </a:rPr>
              <a:t> закон</a:t>
            </a:r>
            <a:endParaRPr lang="ru-RU" sz="3200" b="1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39552" y="260648"/>
          <a:ext cx="8352928" cy="6519672"/>
        </p:xfrm>
        <a:graphic>
          <a:graphicData uri="http://schemas.openxmlformats.org/drawingml/2006/table">
            <a:tbl>
              <a:tblPr/>
              <a:tblGrid>
                <a:gridCol w="936104"/>
                <a:gridCol w="1296144"/>
                <a:gridCol w="2531350"/>
                <a:gridCol w="2437202"/>
                <a:gridCol w="1152128"/>
              </a:tblGrid>
              <a:tr h="8252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</a:rPr>
                        <a:t>Социальные роли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</a:rPr>
                        <a:t>С кем взаимодействует в данной социальной роли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</a:rPr>
                        <a:t>Права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</a:rPr>
                        <a:t>Обязанности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</a:rPr>
                        <a:t>Законы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33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</a:rPr>
                        <a:t>Сын, 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</a:rPr>
                        <a:t>дочь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</a:rPr>
                        <a:t>С другими членами семьи (мама, папа)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Calibri"/>
                        </a:rPr>
                        <a:t>Статья 54.</a:t>
                      </a: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 Каждый ребенок имеет право жить и воспитываться в семье, насколько это возможно, право знать своих родителей, право на их заботу, право на совместное с ними проживание</a:t>
                      </a:r>
                    </a:p>
                    <a:p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Ребенок имеет права на воспитание своими родителями, обеспечение его интересов, всестороннее развитие, уважение его человеческого достоинства.</a:t>
                      </a: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</a:rPr>
                        <a:t>Статья 87. 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</a:rPr>
                        <a:t>1. Трудоспособные совершеннолетние дети обязаны содержать своих нетрудоспособных нуждающихся в помощи родителей и заботиться о них.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</a:rPr>
                        <a:t>2. При отсутствии соглашения об уплате алиментов алименты на нетрудоспособных нуждающихся в помощи родителей взыскиваются с трудоспособных совершеннолетних детей в судебном порядке.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</a:rPr>
                        <a:t>Семейный кодекс 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79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</a:rPr>
                        <a:t>Покупатель, потребитель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</a:rPr>
                        <a:t>Продавец, изготовитель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</a:rPr>
                        <a:t>Статья 7. 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</a:rPr>
                        <a:t>1. Потребитель имеет право на то, чтобы товар (работа, услуга) при обычных условиях его использования, хранения, транспортировки и утилизации был безопасен для жизни, здоровья потребителя, окружающей среды, а также не причинял вред имуществу потребителя.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</a:rPr>
                        <a:t>Статья 21.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</a:rPr>
                        <a:t>1. В случае обнаружения потребителем недостатков товара и предъявления требования о его замене продавец (изготовитель, уполномоченная организация или уполномоченный индивидуальный предприниматель, импортер) обязан заменить такой товар в течение семи дней со дня предъявления указанного требования потребителем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</a:rPr>
                        <a:t>Закон «О защите прав потребителей»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60648"/>
            <a:ext cx="59082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Категорический императив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 (обязательное требование):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988840"/>
            <a:ext cx="50405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«Поступай так, чтобы свобода твоих поступков была совместима со свободой каждого и со всеобщими законами»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Кант Иммануил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4100" y="1412776"/>
            <a:ext cx="3390123" cy="5085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3491880" y="5301208"/>
            <a:ext cx="1526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И.Кант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69451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Конституция РФ 12 декабря 1993 года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23528" y="728622"/>
            <a:ext cx="5544616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Статья 1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 Российская Федерация - Россия есть демократическое федеративное правовое государство с республиканской формой правления.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Статья 5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 Российская Федерация состоит из республик, краев, областей, городов федерального значения, автономной области, автономных округов - равноправных субъектов Российской Федерации.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Статья 11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 Государственную власть в Российской Федерации осуществляют Президент Российской Федерации, Федеральное Собрание (Совет Федерации и Государственная Дума), Правительство Российской Федерации, суды Российской Федерации.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Статья 15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 Конституция Российской Федерации имеет высшую юридическую силу, прямое действие и применяется на всей территории Российской Федерации. Законы и иные правовые акты, принимаемые в Российской Федерации, не должны противоречить Конституции Российской Федерации.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628800"/>
            <a:ext cx="3113309" cy="4341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4211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Свод законов Хаммурапи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1780 г. до н.э.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" name="Рисунок 6" descr="Столб Хаммурапи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12"/>
            <a:ext cx="2376264" cy="3191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220072" y="5805264"/>
            <a:ext cx="3240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Уголовный кодекс РФ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908720"/>
            <a:ext cx="3410889" cy="2880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3212976"/>
            <a:ext cx="2139772" cy="3294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139952" y="1886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Русская правда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1019 - 1054 г.г.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188640"/>
            <a:ext cx="49820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Сайт Кодексы и Законы РФ</a:t>
            </a:r>
            <a:endParaRPr lang="ru-RU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556792"/>
            <a:ext cx="6681259" cy="5010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987824" y="764704"/>
            <a:ext cx="5420266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hlinkClick r:id="rId3"/>
              </a:rPr>
              <a:t>http://www.zakonrf.info/</a:t>
            </a:r>
            <a:endParaRPr lang="ru-RU" sz="40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</TotalTime>
  <Words>498</Words>
  <Application>Microsoft Office PowerPoint</Application>
  <PresentationFormat>Экран (4:3)</PresentationFormat>
  <Paragraphs>74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Olga</dc:creator>
  <cp:lastModifiedBy>Olga</cp:lastModifiedBy>
  <cp:revision>38</cp:revision>
  <dcterms:created xsi:type="dcterms:W3CDTF">2012-12-07T16:41:50Z</dcterms:created>
  <dcterms:modified xsi:type="dcterms:W3CDTF">2013-01-13T09:05:16Z</dcterms:modified>
</cp:coreProperties>
</file>