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33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_____Microsoft_Office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992888" cy="4770537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 smtClean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3200" b="1" dirty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опыта работы </a:t>
            </a:r>
            <a:endParaRPr lang="ru-RU" sz="3200" b="1" dirty="0" smtClean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учителя музыки</a:t>
            </a:r>
          </a:p>
          <a:p>
            <a:pPr algn="ctr"/>
            <a:endParaRPr lang="ru-RU" sz="3200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dirty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технологии: музыкальная терапия</a:t>
            </a:r>
          </a:p>
          <a:p>
            <a:pPr algn="ctr"/>
            <a:endParaRPr lang="ru-RU" sz="8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52111_6ecf5a13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76056" y="3068960"/>
            <a:ext cx="3750667" cy="2970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00045409722799765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068960"/>
            <a:ext cx="2028056" cy="3042084"/>
          </a:xfrm>
          <a:prstGeom prst="rect">
            <a:avLst/>
          </a:prstGeom>
        </p:spPr>
      </p:pic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594985"/>
            <a:ext cx="79928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5638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традиционный вид музыкальной деятельности пение занимает одно из ведущих мест в музыкально- эстетическом воспитании и образовании детей, формировании их личностных качеств.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5638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убедилась, что пение используется  не только как один из наиболее любимых видов деятельности детей, но и как средство оздоровления. Занятия вокалом укрепляют и оздоровляют организм детей. По мнению врачей, вокализация является лучшей формой оздоровления органов дыхания, развития артикуляционного аппарата, формирования правильной осанки. В благоприятном воздействии вокала на детей можно выделить несколько аспектов: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5638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воспитательный;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5638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образовательный;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5638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лечебно-оздоровительный.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5638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Механизм лечебно-оздоровительного воздействия пения основывается на использовании системы активного классического вокального тренинга, целью которого является повышение резервных возможностей организма человека.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5638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Вокальный тренинг, основанный на принципах классического пения, состоит из специальных упражнений. В процессе занятий вокалом происходит стимуляция работы внутренних органов за счёт активных движений грудной клетки, диафрагмы и мышц грудного пресса, а также вибрационных процессов, возникающих в результате фонации.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04664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3195638" algn="ct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Пение и вокализация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1000108"/>
            <a:ext cx="83198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Большое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внимание уделяю правильному формированию дыхания. Помимо овладения навыком традиционного вокального, артикуляционного и диафрагмального дыхания,  работаю над овладением методики оздоровительного дыхания: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А.Н.Стрельниковой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(«Дыхательная гимнастика»),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Вилунаса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(«Рыдающее дыхание»).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Как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разновидность вокального тренинга использую звуковую гимнастику. Освоить её не сложно. Для этого нужно петь гласные и протягивать согласные звуки до тех пор, пока звучание не станет чистым и устойчивым.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Оздоровительное воздействие данного рода распевов происходит только при самостоятельном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пропевании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детьми в исполнении учителя,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не в записи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аудионосителях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ЗВУКОВАЯ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требует большого физического напряжения и может быть использована даже простуженными детьми и в период мутации. Дети с большим желанием выполняют упражнения-подражания различным звукам: шипению змеи, рычанию собаки,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уханию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совы…Во время произнесения гласных или согласных звуков происходит колебание голосовых связок, которое действует расслабляющим образом на состояние детей.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усиления вдоха при звуковой гимнастике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нужно проводить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ряд упражнений, выполняемых в такой последовательности: короткая пауза, выдох с произнесением звуков «П-Ф-Ф» (этот выдох принято называть очистительным). Выдох осуществляется медленно, тихо, без усилий, через небольшое отверстие сложенных трубочкой губ. </a:t>
            </a:r>
          </a:p>
        </p:txBody>
      </p:sp>
      <p:pic>
        <p:nvPicPr>
          <p:cNvPr id="5" name="Рисунок 4" descr="muzikaa-1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32656"/>
            <a:ext cx="901484" cy="505594"/>
          </a:xfrm>
          <a:prstGeom prst="rect">
            <a:avLst/>
          </a:prstGeom>
        </p:spPr>
      </p:pic>
      <p:pic>
        <p:nvPicPr>
          <p:cNvPr id="6" name="Рисунок 5" descr="muzikaa-1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32656"/>
            <a:ext cx="901484" cy="505594"/>
          </a:xfrm>
          <a:prstGeom prst="rect">
            <a:avLst/>
          </a:prstGeom>
        </p:spPr>
      </p:pic>
      <p:pic>
        <p:nvPicPr>
          <p:cNvPr id="7" name="Рисунок 6" descr="muzikaa-1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32656"/>
            <a:ext cx="901484" cy="505594"/>
          </a:xfrm>
          <a:prstGeom prst="rect">
            <a:avLst/>
          </a:prstGeom>
        </p:spPr>
      </p:pic>
      <p:pic>
        <p:nvPicPr>
          <p:cNvPr id="8" name="Рисунок 7" descr="muzikaa-1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04664"/>
            <a:ext cx="901484" cy="505594"/>
          </a:xfrm>
          <a:prstGeom prst="rect">
            <a:avLst/>
          </a:prstGeom>
        </p:spPr>
      </p:pic>
      <p:pic>
        <p:nvPicPr>
          <p:cNvPr id="9" name="Рисунок 8" descr="muzikaa-1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32656"/>
            <a:ext cx="901484" cy="505594"/>
          </a:xfrm>
          <a:prstGeom prst="rect">
            <a:avLst/>
          </a:prstGeom>
        </p:spPr>
      </p:pic>
      <p:pic>
        <p:nvPicPr>
          <p:cNvPr id="10" name="Рисунок 9" descr="muzikaa-1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76672"/>
            <a:ext cx="901484" cy="505594"/>
          </a:xfrm>
          <a:prstGeom prst="rect">
            <a:avLst/>
          </a:prstGeom>
        </p:spPr>
      </p:pic>
      <p:pic>
        <p:nvPicPr>
          <p:cNvPr id="11" name="Рисунок 10" descr="muzikaa-11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32656"/>
            <a:ext cx="901484" cy="505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zikaa-7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60648"/>
            <a:ext cx="1226228" cy="1307976"/>
          </a:xfrm>
          <a:prstGeom prst="rect">
            <a:avLst/>
          </a:prstGeom>
        </p:spPr>
      </p:pic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836222"/>
            <a:ext cx="82444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традиционный вид музыкальной деятельности детей, развивающий музыкально-творческие способности, музыкально-ритмические движения применяю давно. Основой является музыка, а разнообразные движения использую как способ более глубокого её восприятия и понимания. Творческие проявления детей в музыкально-ритмических играх являются показателем их музыкального развития и одним из показателей уровня социальной активности.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Музыкально-ритмические движения способны влиять на физиологические процессы детского организма, увеличивать амплитуду дыхания, лёгочную вентиляцию, укреплять сердечную мышцу, создавать определённый эмоциональный настрой. Движения под музыку помогают установить контакт в групповом задании, содействуя улучшению коммуникативной сферы, создаю условия для выражения чувств и мыслей, выхода отрицательных эмоций, снятия физического напряжения.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начальном этапе задача состоит в том, чтобы музыка вызывала у детей желание двигаться, затем умение двигаться в соответствии с характером и содержанием музыкального сопровождения, затем развивать навык быстрого выполнения предлагаемых движений и, наконец, самостоятельно их придумывать.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Музыкально-двигательные и ритмические игры занимают особое место в музыкальной деятельности детей. Игра, как традиционный вид – это активная музыкальная деятельность, направленная на выполнение музыкально-ритмических задач. Она вызывает у детей весёлое настроение, повышает активность.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грая, ребёнок лучше усваивает любые знания. А.С. Макаренко говорил: «Игра имеет важное значение в жизни ребёнка, имеет то же значение, какое у взрослого имеет деятельность, работа, служба. Какой ребёнок в игре, таков во многом он будет в работе, когда вырастет».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Развитию творческих способностей, инициативы способствует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песен. Дети изображают то, о чём поётся в песне.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Музыкально-ритмические движения, игры, инсценировки, музыкально-дидактические игры.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pic>
        <p:nvPicPr>
          <p:cNvPr id="3" name="Рисунок 2" descr="0_74647_4917b0b4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908720"/>
            <a:ext cx="2987824" cy="5328592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42910" y="749510"/>
            <a:ext cx="572412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пример, можно предложить следующие разминки: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приятно не болеть»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Разучивание песен-настроек, содержащих в себе правильную модель поведения, нацеливающую детей на позитивное отношение к окружающему миру, здоровью.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для здоровья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знаний и прослушивание музыкальных произведений разной направленности: активизирующих, релаксационных,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оздоравливающих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отдельные функции организма.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Дышим правильно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дыхательных методик оздоровительных гимнастик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Стрельниковой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Ю.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Вилунаса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28662" y="1500174"/>
            <a:ext cx="7524328" cy="3323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физкультминутки на уроках музыки: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II классе по теме «Какими бывают музыкальные интонации?»: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ЛОГОПЕДИЧЕСКАЯ ГИМНАСТИКА: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изображаем дворника с маленькой метёлкой - рукой делаем дугообразные движения по маленькой амплитуде, произносим мягко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(мягкий знак в данном случае не орфографическая ошибка, а обозначение очень мягкого звука). Большая метла - увеличивается амплитуда дуги и звук произносится «Ш» попеременно по 4 раза).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Кто-то стучится в дверь к своему другу и зовёт его в школу,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изображая звонок в дверь, произносим: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тр-р-р-р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(8раз).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Маша сегодня в школу не пойдёт – у неё очень болит зуб: 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букву «Н»  девочка ноет, у неё болит зубик, она прикладывает поочерёдно руку то к одной щеке, то к другой, произносит длинно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Н-н-н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Н-н-н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muzikaa-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76672"/>
            <a:ext cx="7272808" cy="80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73"/>
            <a:ext cx="9144000" cy="6843627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500042"/>
            <a:ext cx="813690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V классе по теме «Музыкальный пейзаж»: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Итак, просыпается всё вокруг! Солнышко всходит и небо светлеет, Природа проснулась и утро пришло! Послушайте теперь «Утро», которое изобразил в музыке композитор - приход утра и восход солнца с помощью оркестра.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Слушание: Э.Григ «Утро» из сюиты «Пер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Гюнт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Похоже ли утро Э. Грига на ваше утро?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высказывают свои суждения в свободной форме. Важно, чтобы они строили свои рассуждения доказательно, опираясь на звучание музыки).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правда ли, о музыке говорить очень трудно? Чтобы человек научился говорить о музыке, есть специальные слова. И некоторые из них вы уже знаете. Если мы будем говорить о музыке её же языком, то она станет приятнее и ближе. Сейчас мы ещё раз послушаем «Утро» Э. Грига, я попрошу взять в руку звук и вести его, следуя за движением главной мысли произведения. Слушаем стоя!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«Слушаем стоя» - приём «слушания рукой» или «визуализация» - элементы пластического интонирования на уроках музыки.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«рисуют» рукой движение музыки. Важно, чтобы они уловили рельефность музыкального рисунка).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показывала наша рука? Какой оркестр исполняет это произведение? Мы услышали ярко выраженный голос земли и неба, мелодию постепенно поднимающегося солнца (напоминает звучание), т.е. музыка нам сразу открыла огромное пространство. Так увидел утро Э.Григ.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uzikaa-7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340768"/>
            <a:ext cx="2220838" cy="54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-5346700" y="2970213"/>
          <a:ext cx="2974975" cy="1335087"/>
        </p:xfrm>
        <a:graphic>
          <a:graphicData uri="http://schemas.openxmlformats.org/presentationml/2006/ole">
            <p:oleObj spid="_x0000_s28673" name="Диаграмма" r:id="rId4" imgW="4429125" imgH="3914775" progId="Excel.Sheet.8">
              <p:embed/>
            </p:oleObj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3568" y="338173"/>
            <a:ext cx="777686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педагогической деятельности по внедрению музыкальной терапии, направленная на обучающихся.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рослеживается положительная динамика уровня развития музыкально–творческих способностей и певческих навыков у каждого из детей. Увеличился диапазон голоса, чистота интонирования, чувство ритма. Чуть медленнее происходит освоение навыков певческого дыхания и звукообразования. Методы музыкальной терапии позитивно влияют на развитие музыкально – творческих способностей и певческих навыков.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Прослеживается положительная динамика уровня развития музыкально-творческих способностей и певческих навыков у каждого из детей. Увеличился диапазон голоса, чистота интонирования, чувство ритма. Чуть медленнее происходит освоение навыков певческого дыхания и звукообразования.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74664_7042b24d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8572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Исследования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разнообразная диагностика, проведённая по истечении трёх лет занятий на уроках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музыки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элементами музыкальной терапии, подтверждают эффективность и продуктивность методов музыкальной терапии в работе с детьми.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результате исследований были получены данные о степени заинтересованности  обучающихся к предмету «Музыка», что отражается в диаграмме: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979613" y="1557338"/>
          <a:ext cx="5962650" cy="2157414"/>
        </p:xfrm>
        <a:graphic>
          <a:graphicData uri="http://schemas.openxmlformats.org/presentationml/2006/ole">
            <p:oleObj spid="_x0000_s27649" name="Worksheet" r:id="rId4" imgW="6276935" imgH="2714722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3500438"/>
            <a:ext cx="81003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Кроме того, отмечается, что занятия способствуют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улучшению психологической атмосферы в классе, повышению уровня самооценки детей, улучшению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состояния, развитию музыкально-творческих способностей и певческих навыков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детей, диагностика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проблемных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зафиксировала положительную динамику.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Классные руководители отмечают, что дети стали чаще посещать учреждения культуры и искусства: музыкальный театр, органный зал,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филармонию, понизился уровень заболеваемости обучающихся  в школе, увеличилось количество детей, посещающих вокальные кружки и хорового пения.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Результатом моей творческой деятельности  стали следующие результаты: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/>
                <a:ea typeface="Times New Roman"/>
              </a:rPr>
              <a:t>победитель III областного фестиваля детского творчества «Созвездие -2007год »,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- </a:t>
            </a:r>
            <a:r>
              <a:rPr lang="en-US" sz="1400" dirty="0" smtClean="0">
                <a:latin typeface="Times New Roman"/>
                <a:ea typeface="Times New Roman"/>
              </a:rPr>
              <a:t>I</a:t>
            </a:r>
            <a:r>
              <a:rPr lang="ru-RU" sz="1400" dirty="0" smtClean="0">
                <a:latin typeface="Times New Roman"/>
                <a:ea typeface="Times New Roman"/>
              </a:rPr>
              <a:t> место в международном фестивале детского творчества «</a:t>
            </a:r>
            <a:r>
              <a:rPr lang="ru-RU" sz="1400" dirty="0" err="1" smtClean="0">
                <a:latin typeface="Times New Roman"/>
                <a:ea typeface="Times New Roman"/>
              </a:rPr>
              <a:t>Алтан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Гадас</a:t>
            </a:r>
            <a:r>
              <a:rPr lang="ru-RU" sz="1400" dirty="0" smtClean="0">
                <a:latin typeface="Times New Roman"/>
                <a:ea typeface="Times New Roman"/>
              </a:rPr>
              <a:t>» в номинации «Вокал», 2012 год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2085_2256e9b1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6997" y="5000636"/>
            <a:ext cx="1354546" cy="1462909"/>
          </a:xfrm>
          <a:prstGeom prst="rect">
            <a:avLst/>
          </a:prstGeom>
        </p:spPr>
      </p:pic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215443"/>
            <a:ext cx="8424936" cy="48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_Toc34302290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IV. </a:t>
            </a:r>
            <a:r>
              <a:rPr lang="ru-RU" sz="1600" b="1" dirty="0" smtClean="0" bmk="_Toc343022907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Мои творческие планы.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Конечно, это только самое начало. Еще очень многое предстоит сделать. К тому же  мы все понимаем, что формальные показатели не всегда могут объективно свидетельствовать о положении дел. Тем более в столь тонкой сфере, как воспитание человека. Бывает, что  можно встретить примеры «черствого», бездушного отношения к вопросам, поднимаемым на уроках музыки. Но это – не повод унывать. Наоборот, подобные случаи напоминают о том, что многое еще предстоит сделать, чтобы в детских сердцах затеплилась и окрепла любовь к Богу и людям, которых Он наделил удивительной способностью преображать своим талантом окружающий мир.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ноябре 2012 года обобщила свой опыт на педагогическом совете по теме: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 на уроках музыки».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Также в планах – создать в 2012-2013 учебном году «Кружок воспитания искусством», в рамках которого могли бы общаться и углубленно изучать музыку учащиеся разных классов школы. Как известно, клубная форма работы является наименее заорганизованной и наиболее гибкой. Кроме того, представляется перспективным привлечение к работе этого клуба родителей и других педагогов школы (например, учителей истории, ИЗО, физкультуры  и литературы), что также позволит сочетать в его работе воспитательный и  творческий планы.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Ближайшей задачей считаю сделать традиционной  проведение школьной недели музыки. Это важно для придания предмету музыки статуса «серьезного учебного предмета» наравне с математикой, биологией, русским языком и другими дисциплинами, по которым проводятся предметные недели. Одним из центральных событий этой недели станет музыкальный фестиваль с участием ребят, обучающихся в детских музыкальных школах и их друзей из других учебных заведений города.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428604"/>
            <a:ext cx="821537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sz="2000" b="1" i="0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en-US" sz="2000" b="1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endParaRPr kumimoji="0" lang="ru-RU" sz="2000" b="0" i="0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5934075" algn="r"/>
              </a:tabLst>
            </a:pPr>
            <a:r>
              <a:rPr kumimoji="0" lang="ru-RU" sz="2000" b="0" i="0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пути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5934075" algn="r"/>
              </a:tabLst>
            </a:pP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оздоровления детей с помощью звуков и музыки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tabLst>
                <a:tab pos="5934075" algn="r"/>
              </a:tabLst>
            </a:pP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средств музыкальной терапии на уроках: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5934075" algn="r"/>
              </a:tabLst>
            </a:pP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актуальность и педагогическая целесообразность </a:t>
            </a:r>
            <a:r>
              <a:rPr lang="en-US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музыкальной терапии;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5934075" algn="r"/>
              </a:tabLst>
            </a:pP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музыкальной терапии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5934075" algn="r"/>
              </a:tabLst>
            </a:pP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и формы , с помощью которых осуществляется процесс музыкальной терапии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5934075" algn="r"/>
              </a:tabLst>
            </a:pP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 педагогической деятельности по внедрению музыкальной терапии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en-US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  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творческие планы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5934075" algn="r"/>
              </a:tabLst>
            </a:pPr>
            <a:endParaRPr kumimoji="0" lang="ru-RU" sz="1200" b="0" i="0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520bf_4b342cb7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786190"/>
            <a:ext cx="2095687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9552" y="404664"/>
            <a:ext cx="8028384" cy="48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пути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1985 году Иркутского музыкально-педагогического училища № 3 мне довелось трудиться в разных образовательных учреждениях.  Свой трудовой путь я начала учителем музыки в средней общеобразовательной школе № 37, но вскоре рождение дочери Елены и переезд в другой регион  внесли перемены в мою педагогическую судьбу.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Иволгинской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средней школе не было вакансии учителя музыки, и я выбрала работу по второй специальности: руководитель самодеятельного хорового коллектива. И именно тогда я обратила внимание на то, как влияют вокальные упражнения на оздоровление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аждой из этапов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трудовой  биографии, в конечном итоге, оказал влияние на выбор главной темы моих педагогических исканий – «воспитание музыкой». Как хормейстер, я всегда чувствовала необходимость тесной, органической связи хоровой культуры и воспитания. Как учитель музыки,  я всегда отмечала сколь возвышенным и положительным может быть влияние музыки на личность ребенка, как велик воспитательный потенциал музыкальных шедевров прошлого, как поучительны судьбы великих композиторов, каким возвышенным и преисполненным высшего смысла было их служение музыке, культуре, отечеству.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этапом явилась для меня в апреле 2010 года подготовка к аттестации на высшую квалификационную категорию, заставившая критически оценить  пройденный путь и определить тему моего творческого отчета: «Развитие творческой деятельности на уроках музыки с применением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технологий».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есмотря на простоту формулировки, эта тема представляется мне очень важной. Причем не только для нашей школы, но и всех школ, где происходит соприкосновение учащихся с возвышенным и прекрасным миром музыки.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uzikaa-10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792088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73"/>
            <a:ext cx="9144000" cy="6843627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603576"/>
            <a:ext cx="8215370" cy="529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_Toc34302290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 bmk="_Toc34302290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Проблема оздоровления</a:t>
            </a:r>
            <a:r>
              <a:rPr kumimoji="0" lang="ru-RU" sz="1600" b="1" i="0" u="none" strike="noStrike" cap="none" normalizeH="0" dirty="0" smtClean="0" bmk="_Toc34302290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 с помощью звуков и музыки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современной России на этапе внедрения положений президентской инициативы «Наша новая школа» много говорится о  воспитании всестороннего, здорового, гармонично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подрастающего поколения. На уроках дети получают базовые знания по предметам. Ежегодно усложняющиеся программы и увеличивающийся объём информации порою приводит к тому, что внимание к творческому и духовному воспитанию детей становится не достаточным. К тому же, в результате динамики современной жизни, загруженности в школе, социального неблагополучия в семьях, бесконтрольности информационного пространства возрастает количество детей с проблемами здоровья. Это является серьезной педагогической проблемой, так как возникшая ситуация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осложняет процесс обучения, снижает качество знаний, замедляет психическое и физическое развитие детей, вызывает отклонения в их социальном поведении.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Именно поэтому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нашей школе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внимание уделяется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только качеству образования обучающихся, но и их творческому, духовному, патриотическому воспитанию и развитию, а также проблеме сохранения и укрепления здоровья детей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Проблемой оздоровления с помощью звуков и музыки, исследованием её влияния на здоровье и поведение занимались учёные на протяжении многих тысячелетий. О лечебно-оздоровительном эффекте звуков, музыки, пения, дыхания писали древние философы, к ним присоединяются и современные учёные-физики, медики из многих стран. Их научные труды и результаты экспериментов свидетельствуют об эффективности музыки, как средстве сбережения здоровья. Лечебно-оздоровительные свойства музыки напрямую связаны с частотой звуковых колебаний и их влиянием на физиологические и психические процессы в организме. Этот метод восстановления, сбережения здоровья и оптимизации поведения с помощью различных музыкальных средств называется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МУЗЫКАЛЬНОЙ ТЕРАПИЕЙ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520da_3b527ba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28604"/>
            <a:ext cx="7632848" cy="714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-30777"/>
            <a:ext cx="8064896" cy="61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 bmk="_Toc343022906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ru-RU" sz="1600" b="1" i="0" u="none" strike="noStrike" cap="none" normalizeH="0" baseline="0" dirty="0" smtClean="0" bmk="_Toc34302290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средств музыкальной терапии на уроках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Используя средства музыкальной терапии на уроках и во внеурочной деятельности</a:t>
            </a:r>
            <a:r>
              <a:rPr lang="ru-RU" sz="14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убедилась, что 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здоровительно-воспитательный потенциал музыкальной терапии очень велик. С помощью различных средств музыкальной терапии: специализированной комплексной музыки, классической музыки разной направленности, музыки природы,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вокалотерапии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звукотерапии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разнообразных методик дыхательной гимнастики, музыкально-ритмических игр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можем позитивно и эффективно влиять на поведение учащихся, улучшать настроение, развивать музыкально-творческие способности, формировать положительную самооценку, воспитать нравственные качества, художественный вкус и стремление 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самооздоровлению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помощью музыки.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Моё глубокое убеждение, что все дети талантливы от природы, они любят петь, сочинять, танцевать, творить… Нужно помочь им реализовать свой творческий и умственный потенциал без ущерба для здоровья, научить ценить культурное наследие, и мы получим здоровое, образованное, творческое, гармонично развитое поколение!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Актуальность и педагогическая целесообразность музыкальной терапии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обусловлена тенденцией к ежегодному ухудшению здоровья учащихся.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Её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заключается в музыкально-творческом развитии и оздоровлении детей как традиционными педагогическими приёмами и средствами музыкальной выразительности, так и инновационными средствами музыкальной терапии.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заключается в том, что в аспекте проблемы внедрения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 обучающихся в процесс музыкального образования применяется широкий спектр инновационных средств музыкальной терапии в сочетании с традиционными воспитательными и музыкально-педагогическими средствами.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разного возраста имеют разный уровень развития музыкально-творческих способностей, что не мешает им добиваться положительных результатов в решении задач. Каждый ребенок находит возможность для творческого самовыражения личности через сольное, ансамблевое, хоровое пение. Обучающиеся знакомятся с народными традициями, обрядами и песнями, православными песнопениями, колокольными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звонами,пытаются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сочинять музыкально-поэтические произведения.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pic>
        <p:nvPicPr>
          <p:cNvPr id="3" name="Рисунок 2" descr="0_71b11_71fc7c5c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620688"/>
            <a:ext cx="2990217" cy="544637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507450"/>
            <a:ext cx="7272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уникальные возможности урока музыки по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57606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Задача-гипотеза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при систематическом вовлечении детей в развивающую музыкально-творческую деятельность по изучению методик музыкальной терапии, будет достигнута положительная динамика в их  воспитании, развитии музыкально-творческих способностей, стремлении 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Оздоровительные: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условий для комфортного самочувствия на занятиях;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методиками слушания, дыхания, вокализации 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Воспитательные: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оспитание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интереса и уважения к музыкально-культурному наследию;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оспитание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устойчивого интереса и потребности в музыке, как средстве оздоровления и самовыражения.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pic>
        <p:nvPicPr>
          <p:cNvPr id="3" name="Рисунок 2" descr="0_60423_af15c43d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60649"/>
            <a:ext cx="2582413" cy="612068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548680"/>
            <a:ext cx="57961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своение определённого объёма знаний по музыке и музыкальной терапии;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владение навыками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вокалотерапии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инсценировки, дыхательных гимнастик;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азучивание старинных песен, обрядов, православных песнопений.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 музыкальных способностей, творческой активности, коммуникативных качеств;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 способностей к сочинению музыкально-поэтических произведений.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 социальной активности;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оздание условий для самореализации, путём вовлечения в творческую деятельность;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оциальная адаптация, путём формирования положительной самооценки.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806489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Начало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учебного года на уроках музыки  сопровождалось проведением психологической и музыкально-творческой диагностики. Анализ результатов выявил уровень самооценки,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музыкально-творческих способностей, социометрический статус в классе. Разнообразную диагностику использую на протяжении всего времени для отслеживания динамики эффективности работы по различным направлениям, а также в качестве КОНТРОЛЯ полученных знаний, умений и навыков.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убедилась, что  наряду с классическими традиционными педагогическими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технологиями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музыкальное воспитание должно опираться на инновационные методы музыкальной терапии, потому что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музыкальная терапия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это метод восстановления здоровья, и оптимизации поведения с помощью музыкальных средств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Приемы и формы, с помощью которых осуществляется процесс музыкальной терапии.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Использую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следующие виды деятельности: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слушание комплексной специализированной музыки;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классической музыки разной направленности;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вокальные тренинги и звуковые упражнения;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звуковая гимнастика и дыхательная гимнастика;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музыкально-ритмические и музыкально-двигательные игры и инсценировки;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игра на шумовых музыкальных инструментах.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Музыкальная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терапия существует в двух основных формах: АКТИВНОЙ и РЕЦЕПТИВНОЙ. Активная терапия осуществляется посредством активной музыкальной деятельности: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звуковой терапии, музыкально-ритмических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дыхательной гимнастики. Рецептивная – это процесс восприятия музыки с определённой целью, например, для активизации, релаксации, улучшения эмоционального состояния и т.п.</a:t>
            </a:r>
          </a:p>
        </p:txBody>
      </p:sp>
      <p:pic>
        <p:nvPicPr>
          <p:cNvPr id="6" name="Рисунок 5" descr="muzikaa-6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6957">
            <a:off x="7841212" y="2675954"/>
            <a:ext cx="46672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pic>
        <p:nvPicPr>
          <p:cNvPr id="3" name="Рисунок 2" descr="0_74646_112501b3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55556" cy="400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1071546"/>
            <a:ext cx="60841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Слушание музыки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традиционный вид музыкальной деятельности слушание музыки использую для изучения музыкального наследия, формирования представлений о характере, настроении, выразительных средствах, музыкальном образе изучаемых произведений.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инновационный вид музыкальной терапии, слушание специализированной музыки использую в качестве средства оздоровления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начальном этапе слушание музыки непродолжительное - от 3 до 7 минут. Постепенно время звучания увеличиваю, вырабатываю навык длительного прослушивания и формирую потребность в самостоятельном подборе музыки для оздоровления и оптимизации настроения.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2222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Диаграмма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comp</cp:lastModifiedBy>
  <cp:revision>23</cp:revision>
  <dcterms:created xsi:type="dcterms:W3CDTF">2012-12-11T12:14:46Z</dcterms:created>
  <dcterms:modified xsi:type="dcterms:W3CDTF">2012-12-14T10:33:09Z</dcterms:modified>
</cp:coreProperties>
</file>