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382" r:id="rId2"/>
    <p:sldId id="280" r:id="rId3"/>
    <p:sldId id="345" r:id="rId4"/>
    <p:sldId id="340" r:id="rId5"/>
    <p:sldId id="343" r:id="rId6"/>
    <p:sldId id="352" r:id="rId7"/>
    <p:sldId id="354" r:id="rId8"/>
    <p:sldId id="351" r:id="rId9"/>
    <p:sldId id="263" r:id="rId10"/>
    <p:sldId id="378" r:id="rId11"/>
    <p:sldId id="379" r:id="rId12"/>
    <p:sldId id="380" r:id="rId13"/>
    <p:sldId id="368" r:id="rId14"/>
    <p:sldId id="361" r:id="rId15"/>
    <p:sldId id="384" r:id="rId16"/>
    <p:sldId id="381" r:id="rId17"/>
    <p:sldId id="373" r:id="rId1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13" autoAdjust="0"/>
  </p:normalViewPr>
  <p:slideViewPr>
    <p:cSldViewPr>
      <p:cViewPr varScale="1">
        <p:scale>
          <a:sx n="55" d="100"/>
          <a:sy n="55" d="100"/>
        </p:scale>
        <p:origin x="-77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1BFF28BE-6332-480D-AE4F-611A8DB99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D8236B-C6F1-4A8A-B853-16FE10751828}" type="slidenum">
              <a:rPr lang="ru-RU" smtClean="0">
                <a:ea typeface="MS Gothic" charset="-128"/>
              </a:rPr>
              <a:pPr/>
              <a:t>1</a:t>
            </a:fld>
            <a:endParaRPr lang="ru-RU" smtClean="0">
              <a:ea typeface="MS Gothic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493ABC-B89B-4E6B-8A9B-AFD373D3FCDA}" type="slidenum">
              <a:rPr lang="ru-RU" smtClean="0">
                <a:ea typeface="MS Gothic" charset="-128"/>
              </a:rPr>
              <a:pPr/>
              <a:t>4</a:t>
            </a:fld>
            <a:endParaRPr lang="ru-RU" smtClean="0">
              <a:ea typeface="MS Gothic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BFF28BE-6332-480D-AE4F-611A8DB9988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BFF28BE-6332-480D-AE4F-611A8DB9988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8B0EB-EE93-46F5-9B0C-F53F44176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B35B-5DA7-4341-9468-CEA5E20CA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7DF35-7F21-4A3B-B5CE-235C91A01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0A1C0-5644-4479-9FEE-6949D1014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B7F6B-1E51-4B59-B5D4-CACCB7AC7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8ECD1-8A7A-451C-94C3-9B02FB63D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DAD64-B139-4E27-AAB7-0A4E0AF65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7F0CE-0D57-4DE0-9EDF-9C1D3A244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935B-E128-4445-9239-839E77DE7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BDDEB-628D-410E-B79E-B6FD1CF27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B9400-B6D6-405A-B11C-CD6D9C2E5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CF4B699E-D720-4535-B568-7DEC1A305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1;&#1072;&#1073;&#1072;-&#1071;&#1075;&#1072;\&#1052;.%20&#1055;.%20&#1052;&#1091;&#1089;&#1086;&#1088;&#1075;&#1089;&#1082;&#1080;&#1081;%20-%2012.%20&#1048;&#1079;&#1073;&#1091;&#1096;&#1082;&#1072;%20&#1085;&#1072;%20&#1082;&#1091;&#1088;&#1100;&#1080;&#1093;%20&#1085;&#1086;&#1078;&#1082;&#1072;&#1093;.%20(&#1041;&#1072;&#1073;&#1072;-&#1071;&#1075;&#1072;).%20&#1050;&#1072;&#1088;&#1090;&#1080;&#1085;&#1082;&#1080;%20&#1089;%20&#1074;&#1099;&#1089;&#1090;&#1072;&#1074;&#1082;&#1080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1;&#1072;&#1073;&#1072;-&#1071;&#1075;&#1072;\&#1055;.%20&#1048;.%20&#1063;&#1072;&#1081;&#1082;&#1086;&#1074;&#1089;&#1082;&#1080;&#1081;%20-%20&#1044;&#1077;&#1090;&#1089;&#1082;&#1080;&#1081;%20&#1072;&#1083;&#1100;&#1073;&#1086;&#1084;%20-%20&#1041;&#1072;&#1073;&#1072;-&#1071;&#1075;&#1072;%20-20.mp3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1;&#1072;&#1073;&#1072;-&#1071;&#1075;&#1072;\ariel_-_baba-yaga.mp3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968346" y="1279507"/>
            <a:ext cx="8215312" cy="318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«Музыкальный портрет </a:t>
            </a:r>
          </a:p>
          <a:p>
            <a:pPr algn="ctr"/>
            <a:r>
              <a:rPr lang="ru-RU" sz="7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Бабы-Яги»</a:t>
            </a:r>
            <a:endParaRPr lang="ru-RU" sz="72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44114005_Baba_YAg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42" y="467469"/>
            <a:ext cx="9371273" cy="669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43968" y="539477"/>
            <a:ext cx="7128792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«Избушка на курьих ножках»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М. П. Мусоргский - 12. Избушка на курьих ножках. (Баба-Яга). Картинки с выстав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9718" y="670879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7172" y="1922449"/>
            <a:ext cx="3962417" cy="514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5470" y="708003"/>
            <a:ext cx="8052397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 Ильич Чайковский</a:t>
            </a:r>
            <a:endParaRPr lang="ru-RU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4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2660" y="565127"/>
            <a:ext cx="7858180" cy="649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32" y="493689"/>
            <a:ext cx="8572560" cy="664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700044" y="7172505"/>
            <a:ext cx="8573198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/>
          </a:p>
        </p:txBody>
      </p:sp>
      <p:pic>
        <p:nvPicPr>
          <p:cNvPr id="6" name="П. И. Чайковский - Детский альбом - Баба-Яга -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5470" y="670879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 Васнецов</a:t>
            </a:r>
          </a:p>
        </p:txBody>
      </p:sp>
      <p:pic>
        <p:nvPicPr>
          <p:cNvPr id="4" name="Рисунок 3" descr="0a26cd6b97db2861b1d1b754114a8e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2924" y="1279507"/>
            <a:ext cx="3929090" cy="564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Баба-Яга»</a:t>
            </a:r>
          </a:p>
        </p:txBody>
      </p:sp>
      <p:pic>
        <p:nvPicPr>
          <p:cNvPr id="15363" name="Picture 2" descr="http://img15.nnm.ru/d/6/4/c/7/a52effe73d8c14187e881b35d84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187450"/>
            <a:ext cx="9072562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700044" y="7172505"/>
            <a:ext cx="8573198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/>
          </a:p>
        </p:txBody>
      </p:sp>
      <p:pic>
        <p:nvPicPr>
          <p:cNvPr id="6" name="Рисунок 5" descr="0_52ab3_d12a53da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5668" y="493689"/>
            <a:ext cx="5214597" cy="6564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riel_-_baba-yag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6842" y="678023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856" y="467470"/>
            <a:ext cx="82089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10"/>
          <p:cNvSpPr txBox="1">
            <a:spLocks noChangeArrowheads="1"/>
          </p:cNvSpPr>
          <p:nvPr/>
        </p:nvSpPr>
        <p:spPr bwMode="auto">
          <a:xfrm>
            <a:off x="807384" y="4787949"/>
            <a:ext cx="10902009" cy="270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 dirty="0">
                <a:latin typeface="Comic Sans MS" pitchFamily="66" charset="0"/>
              </a:rPr>
              <a:t>Всем </a:t>
            </a:r>
          </a:p>
          <a:p>
            <a:pPr>
              <a:spcBef>
                <a:spcPct val="50000"/>
              </a:spcBef>
            </a:pPr>
            <a:r>
              <a:rPr lang="ru-RU" sz="7200" b="1" dirty="0">
                <a:latin typeface="Comic Sans MS" pitchFamily="66" charset="0"/>
              </a:rPr>
              <a:t>    привет!»</a:t>
            </a:r>
          </a:p>
        </p:txBody>
      </p:sp>
      <p:pic>
        <p:nvPicPr>
          <p:cNvPr id="13316" name="Picture 11" descr="3c3493a1d6b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9725" y="5268149"/>
            <a:ext cx="2328811" cy="7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3238" y="323850"/>
            <a:ext cx="9069387" cy="2071688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Знакомьтесь: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Баба-Яга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313" y="1993900"/>
            <a:ext cx="6286500" cy="507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Кощей Бессмертный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8938" y="1614488"/>
            <a:ext cx="3916362" cy="516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3" y="1636713"/>
            <a:ext cx="4170362" cy="507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39982" y="565127"/>
            <a:ext cx="4857784" cy="86517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Леший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r="461" b="6833"/>
          <a:stretch>
            <a:fillRect/>
          </a:stretch>
        </p:blipFill>
        <p:spPr bwMode="auto">
          <a:xfrm>
            <a:off x="968346" y="1565259"/>
            <a:ext cx="3786214" cy="504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Рисунок 5" descr="1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78" y="1636697"/>
            <a:ext cx="3643338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76263" y="250825"/>
            <a:ext cx="9069387" cy="126047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Кикимора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0" y="1565275"/>
            <a:ext cx="4038600" cy="507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 r="-1569" b="4166"/>
          <a:stretch>
            <a:fillRect/>
          </a:stretch>
        </p:blipFill>
        <p:spPr bwMode="auto">
          <a:xfrm>
            <a:off x="5245100" y="1636713"/>
            <a:ext cx="4010054" cy="507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Модест Петрович Мусоргский</a:t>
            </a:r>
          </a:p>
        </p:txBody>
      </p:sp>
      <p:pic>
        <p:nvPicPr>
          <p:cNvPr id="9219" name="Picture 2" descr="http://img1.liveinternet.ru/images/attach/c/2/68/358/68358599_0a0e3acbdc60ff4555feff8a23353c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588" y="1187450"/>
            <a:ext cx="59753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 Гартман</a:t>
            </a:r>
          </a:p>
        </p:txBody>
      </p:sp>
      <p:pic>
        <p:nvPicPr>
          <p:cNvPr id="10243" name="Picture 2" descr="http://upload.wikimedia.org/wikipedia/commons/e/ea/Viktor_Gart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263" y="1258888"/>
            <a:ext cx="496887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картинки с выставки  первое изд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466725"/>
            <a:ext cx="7272338" cy="673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79463"/>
            <a:ext cx="4403725" cy="624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040313" y="2636838"/>
            <a:ext cx="4572000" cy="12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В.Гартман</a:t>
            </a: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«Часы с кукушкой»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44</Words>
  <Application>Microsoft Office PowerPoint</Application>
  <PresentationFormat>Произвольный</PresentationFormat>
  <Paragraphs>20</Paragraphs>
  <Slides>17</Slides>
  <Notes>4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Знакомьтесь: Баба-Яга</vt:lpstr>
      <vt:lpstr>Кощей Бессмертный</vt:lpstr>
      <vt:lpstr>Слайд 4</vt:lpstr>
      <vt:lpstr>Кикимора</vt:lpstr>
      <vt:lpstr>Модест Петрович Мусоргский</vt:lpstr>
      <vt:lpstr>Виктор Гартман</vt:lpstr>
      <vt:lpstr>Слайд 8</vt:lpstr>
      <vt:lpstr>Слайд 9</vt:lpstr>
      <vt:lpstr>Слайд 10</vt:lpstr>
      <vt:lpstr>Слайд 11</vt:lpstr>
      <vt:lpstr>Слайд 12</vt:lpstr>
      <vt:lpstr>Слайд 13</vt:lpstr>
      <vt:lpstr>Виктор Васнецов</vt:lpstr>
      <vt:lpstr>« Баба-Яга»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113</cp:revision>
  <cp:lastPrinted>1601-01-01T00:00:00Z</cp:lastPrinted>
  <dcterms:created xsi:type="dcterms:W3CDTF">2010-11-29T12:18:24Z</dcterms:created>
  <dcterms:modified xsi:type="dcterms:W3CDTF">2013-01-15T00:44:02Z</dcterms:modified>
</cp:coreProperties>
</file>