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72" r:id="rId5"/>
    <p:sldId id="276" r:id="rId6"/>
    <p:sldId id="287" r:id="rId7"/>
    <p:sldId id="289" r:id="rId8"/>
    <p:sldId id="277" r:id="rId9"/>
    <p:sldId id="269" r:id="rId10"/>
    <p:sldId id="270" r:id="rId11"/>
    <p:sldId id="271" r:id="rId12"/>
    <p:sldId id="280" r:id="rId13"/>
    <p:sldId id="281" r:id="rId14"/>
    <p:sldId id="282" r:id="rId15"/>
    <p:sldId id="283" r:id="rId16"/>
    <p:sldId id="284" r:id="rId17"/>
    <p:sldId id="273" r:id="rId18"/>
    <p:sldId id="274" r:id="rId19"/>
    <p:sldId id="275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8294-3B52-41A3-85DB-8A25094DA657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1DCE-F35E-4C81-9BDF-1DF159C68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8294-3B52-41A3-85DB-8A25094DA657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1DCE-F35E-4C81-9BDF-1DF159C68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8294-3B52-41A3-85DB-8A25094DA657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1DCE-F35E-4C81-9BDF-1DF159C68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8294-3B52-41A3-85DB-8A25094DA657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1DCE-F35E-4C81-9BDF-1DF159C68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8294-3B52-41A3-85DB-8A25094DA657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1DCE-F35E-4C81-9BDF-1DF159C68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8294-3B52-41A3-85DB-8A25094DA657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1DCE-F35E-4C81-9BDF-1DF159C68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8294-3B52-41A3-85DB-8A25094DA657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1DCE-F35E-4C81-9BDF-1DF159C68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8294-3B52-41A3-85DB-8A25094DA657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1DCE-F35E-4C81-9BDF-1DF159C68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8294-3B52-41A3-85DB-8A25094DA657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1DCE-F35E-4C81-9BDF-1DF159C68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8294-3B52-41A3-85DB-8A25094DA657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1DCE-F35E-4C81-9BDF-1DF159C68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8294-3B52-41A3-85DB-8A25094DA657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1DCE-F35E-4C81-9BDF-1DF159C68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B8294-3B52-41A3-85DB-8A25094DA657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B1DCE-F35E-4C81-9BDF-1DF159C68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72;&#1085;&#1086;&#1088;&#1072;&#1084;&#1072;\&#1090;&#1086;&#1092;&#1072;&#1083;&#1072;&#1088;&#1099;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72;&#1085;&#1086;&#1088;&#1072;&#1084;&#1072;\&#1063;&#1099;&#1083;&#1090;&#1099;&#1089;%20&#1058;&#1072;&#1085;&#1085;&#1072;&#1075;&#1072;&#1096;&#1077;&#1074;&#1072;%20-%20&#1042;&#1086;&#1083;&#1095;&#1080;&#1094;&#1072;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72;&#1085;&#1086;&#1088;&#1072;&#1084;&#1072;\&#1053;&#1077;&#1080;&#1079;&#1074;&#1077;&#1089;&#1090;&#1085;&#1099;&#1081;%20&#1080;&#1089;&#1087;&#1086;&#1083;&#1085;&#1080;&#1090;&#1077;&#1083;&#1100;%20-%20&#1061;&#1086;&#1084;&#1091;&#1079;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72;&#1085;&#1086;&#1088;&#1072;&#1084;&#1072;\keiko%20matsui%20-%2001-Steps%20of%20Maya%20(&#1050;&#1083;&#1072;&#1089;&#1089;&#1080;&#1095;&#1077;&#1089;&#1082;&#1072;&#1103;%20&#1084;&#1091;&#1079;&#1099;&#1082;&#1072;-%20&#1055;&#1080;&#1072;&#1085;&#1080;&#1085;&#1086;..).mp3" TargetMode="Externa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72;&#1085;&#1086;&#1088;&#1072;&#1084;&#1072;\&#1056;&#1091;&#1089;&#1089;&#1082;&#1072;&#1103;%20&#1085;&#1072;&#1088;&#1086;&#1076;&#1085;&#1103;%20-%20&#1055;&#1086;&#1083;&#1103;&#1085;&#1082;&#1072;.mp3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72;&#1085;&#1086;&#1088;&#1072;&#1084;&#1072;\&#1052;&#1086;&#1088;&#1080;&#1085;%20&#1061;&#1091;&#1091;&#1088;%20-%20&#1052;&#1086;&#1088;&#1080;&#1085;%20&#1061;&#1091;&#1091;&#1088;%20&#1080;%20&#1085;&#1080;&#1082;&#1072;&#1082;&#1086;&#1081;%20&#1075;&#1080;&#1090;&#1072;&#1088;&#1099;..mp3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81702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90600" y="533400"/>
            <a:ext cx="81534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этнокультурной компетентности обучающихся на уроках музыки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cap="none" spc="0" dirty="0">
              <a:ln w="1905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emblema_4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438400" y="2667000"/>
            <a:ext cx="47244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39943" cy="685800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429358"/>
            <a:ext cx="4094408" cy="5590442"/>
          </a:xfrm>
        </p:spPr>
      </p:pic>
      <p:pic>
        <p:nvPicPr>
          <p:cNvPr id="10" name="Рисунок 9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457200"/>
            <a:ext cx="4050792" cy="5571744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1702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img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2417" b="9085"/>
          <a:stretch>
            <a:fillRect/>
          </a:stretch>
        </p:blipFill>
        <p:spPr>
          <a:xfrm>
            <a:off x="1447800" y="381000"/>
            <a:ext cx="3581400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-7430.jpg"/>
          <p:cNvPicPr>
            <a:picLocks noChangeAspect="1"/>
          </p:cNvPicPr>
          <p:nvPr/>
        </p:nvPicPr>
        <p:blipFill>
          <a:blip r:embed="rId4" cstate="print"/>
          <a:srcRect t="4800" b="4000"/>
          <a:stretch>
            <a:fillRect/>
          </a:stretch>
        </p:blipFill>
        <p:spPr>
          <a:xfrm>
            <a:off x="5029200" y="381000"/>
            <a:ext cx="3962400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81702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Содержимое 5" descr="ethno-5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381000"/>
            <a:ext cx="3505200" cy="5603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riamoda_01_4-vZQ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457200"/>
            <a:ext cx="3610268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1702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71491240_Dashi_Namdakov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838200"/>
            <a:ext cx="7429501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1702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05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609600"/>
            <a:ext cx="3531330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54.jpg"/>
          <p:cNvPicPr>
            <a:picLocks noChangeAspect="1"/>
          </p:cNvPicPr>
          <p:nvPr/>
        </p:nvPicPr>
        <p:blipFill>
          <a:blip r:embed="rId4" cstate="print"/>
          <a:srcRect r="12500"/>
          <a:stretch>
            <a:fillRect/>
          </a:stretch>
        </p:blipFill>
        <p:spPr>
          <a:xfrm>
            <a:off x="5181599" y="609600"/>
            <a:ext cx="3733801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81702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Содержимое 5" descr="upiskh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76399" y="457200"/>
            <a:ext cx="3402299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2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334000" y="457200"/>
            <a:ext cx="342900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02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tofalary4_thumb.jpg"/>
          <p:cNvPicPr>
            <a:picLocks noChangeAspect="1"/>
          </p:cNvPicPr>
          <p:nvPr/>
        </p:nvPicPr>
        <p:blipFill>
          <a:blip r:embed="rId4" cstate="print"/>
          <a:srcRect l="1250" t="3511" r="2500" b="3511"/>
          <a:stretch>
            <a:fillRect/>
          </a:stretch>
        </p:blipFill>
        <p:spPr>
          <a:xfrm>
            <a:off x="1447800" y="533400"/>
            <a:ext cx="7456488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тофалар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286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83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81702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mC6oFn_pl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533400"/>
            <a:ext cx="7670800" cy="511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Чылтыс Таннагашева - Волчиц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286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77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1702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6" name="Рисунок 5" descr="x_585f626b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685800"/>
            <a:ext cx="6716538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Неизвестный исполнитель - Хомуз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286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11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_resiz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52400"/>
            <a:ext cx="8534400" cy="655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710313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20588"/>
          <a:stretch>
            <a:fillRect/>
          </a:stretch>
        </p:blipFill>
        <p:spPr>
          <a:xfrm>
            <a:off x="-1" y="0"/>
            <a:ext cx="919808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keiko matsui - 01-Steps of Maya (Классическая музыка- Пианино..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286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3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02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7800" y="304800"/>
            <a:ext cx="7696200" cy="2362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Цель: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обогатить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духовный мир личности обучающихся музыкальными впечатлениями, вызвать интерес к музыке, передать традиции своего народа, сформировать основы музыкальной культуры на базе культурных традиций родного края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048000"/>
            <a:ext cx="739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знакомство с мировыми музыкальными направлениями, их традициями и особенностями на основе восприятия собственной культуры и культуры окружающих этносов;</a:t>
            </a:r>
          </a:p>
          <a:p>
            <a:pPr lvl="0"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развитие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толерантности у обучающихся, их умения сотрудничать с другими этносами.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1702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8" descr="SDC1200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3810000"/>
            <a:ext cx="41148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DC1194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447800" y="1066800"/>
            <a:ext cx="41910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152400"/>
            <a:ext cx="2624704" cy="1889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371599" y="0"/>
            <a:ext cx="5049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Сагаалган</a:t>
            </a:r>
            <a:r>
              <a:rPr lang="ru-RU" sz="5400" b="1" cap="none" spc="0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2013</a:t>
            </a:r>
            <a:endParaRPr lang="ru-RU" sz="5400" b="1" cap="none" spc="0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1702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Ким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Балков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b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бурятский писатель</a:t>
            </a:r>
            <a:endParaRPr 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1-10-12-0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5051"/>
          <a:stretch>
            <a:fillRect/>
          </a:stretch>
        </p:blipFill>
        <p:spPr>
          <a:xfrm>
            <a:off x="3429000" y="1447800"/>
            <a:ext cx="3505200" cy="4992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76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1702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 и культура коренных народов Прибайкалья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1f10416-244c-4a1f-9366-ada8b0dea06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1447800"/>
            <a:ext cx="71247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azdnik-narodny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5865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усская народня - Полян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286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784c0e9_db469489_090910_p21_mongol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9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Морин Хуур - Морин Хуур и никакой гитары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48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88</Words>
  <Application>Microsoft Office PowerPoint</Application>
  <PresentationFormat>Экран (4:3)</PresentationFormat>
  <Paragraphs>11</Paragraphs>
  <Slides>20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Ким Балков –  - бурятский писатель</vt:lpstr>
      <vt:lpstr>Слайд 6</vt:lpstr>
      <vt:lpstr>Музыка и культура коренных народов Прибайкалья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RUSSIA</dc:creator>
  <cp:lastModifiedBy>лариса</cp:lastModifiedBy>
  <cp:revision>56</cp:revision>
  <dcterms:created xsi:type="dcterms:W3CDTF">2013-01-13T05:13:25Z</dcterms:created>
  <dcterms:modified xsi:type="dcterms:W3CDTF">2015-03-04T13:46:31Z</dcterms:modified>
</cp:coreProperties>
</file>