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5" r:id="rId5"/>
    <p:sldId id="260" r:id="rId6"/>
    <p:sldId id="266" r:id="rId7"/>
    <p:sldId id="268" r:id="rId8"/>
    <p:sldId id="261" r:id="rId9"/>
    <p:sldId id="270" r:id="rId10"/>
    <p:sldId id="269" r:id="rId11"/>
    <p:sldId id="271" r:id="rId12"/>
    <p:sldId id="272" r:id="rId13"/>
    <p:sldId id="258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2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3C48-0A49-4B52-A743-734454BB6CC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A093C-A7C3-4F59-A534-429182746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A093C-A7C3-4F59-A534-429182746D5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355AA-D6B0-459C-B4DD-F3EB7D37356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17CCF-1767-4D2C-9D1D-E945A2289BE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68A4F-DD7D-4568-B34C-4E99664930D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5486-5BB3-4FB4-B9C5-85708D74F57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30E1B-3E82-407F-A2FC-92C50FDCC3B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AB06-DFC6-4949-927E-6F364532951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F0A60-5052-45F4-A133-7D9BA2B2CA7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267D0-1749-4393-BC0E-A9E23D30AB3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F128E-9130-4D4F-9851-84DBFC682D9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35CD1-21F1-414D-A4E6-95BE50A2987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64FDE-ABBF-4044-95F4-3ACEBF83324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4C4C3B-C24F-4A38-B77E-40BA5454094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sid.ru/individualnoe-obuchenie-i-organizatsiya-dosuga-detey/individualnoe-obuchenie/vse-stranitsi" TargetMode="External"/><Relationship Id="rId2" Type="http://schemas.openxmlformats.org/officeDocument/2006/relationships/hyperlink" Target="http://templated.ru/abstrakciya/102-golubaya-sfer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sskazka.caduk.ru/p85aa1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284663" y="500042"/>
            <a:ext cx="4144989" cy="6000792"/>
          </a:xfrm>
          <a:noFill/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Проектная деятельность учащихся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</a:t>
            </a:r>
            <a:r>
              <a:rPr lang="ru-RU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составила 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b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Возняк С.В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ru-RU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г.Симферополь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es-ES" altLang="en-US" sz="3600" b="1" dirty="0" smtClean="0">
              <a:solidFill>
                <a:srgbClr val="1C1C1C"/>
              </a:solidFill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4214810" y="5357826"/>
            <a:ext cx="4465637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altLang="en-US" sz="2000" b="1" dirty="0" smtClean="0">
                <a:solidFill>
                  <a:srgbClr val="1C1C1C"/>
                </a:solidFill>
              </a:rPr>
              <a:t> </a:t>
            </a:r>
            <a:endParaRPr lang="es-ES" altLang="en-US" sz="2000" b="1" dirty="0">
              <a:solidFill>
                <a:srgbClr val="1C1C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5716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Этапы работы над проектом: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543956" cy="5357849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Подготовительный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выбор темы, кол-ва участников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Целеполагание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мотивирующее начало проекта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3.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Планирование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распределение задач по группам, обсуждение возможных методов исследования, поиска информации.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4.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Исполнительский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самостоятельная работа участников проекта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5.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Презентационный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защита проектов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6.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Рефлексивно-оценочный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обсуждение экспертами, объявление результатов внешней оценки, формулировкой выводов.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7.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Проектировочный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перспективы развития проекта</a:t>
            </a:r>
            <a:endParaRPr lang="ru-RU" sz="28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Проект 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это «пять П »:</a:t>
            </a:r>
            <a:b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Проблема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Проектирование (планирование)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Поиск информации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Продукт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Презентация.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Применение проектных технологий позволяет: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Учитывать индивидуальные способности учащегося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Формировать самостоятельные практические действия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Активизировать познавательную деятельность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Развивать творческие способности</a:t>
            </a:r>
            <a:r>
              <a:rPr lang="ru-RU" dirty="0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954591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                   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Источники:</a:t>
            </a:r>
          </a:p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Фон: 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http://templated.ru/abstrakciya/102-golubaya-sfera.html</a:t>
            </a:r>
            <a:endParaRPr lang="ru-RU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http://www.libsid.ru/individualnoe-obuchenie-i-organizatsiya-dosuga-detey/individualnoe-obuchenie/vse-stranitsi</a:t>
            </a:r>
            <a:endParaRPr lang="ru-RU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4"/>
              </a:rPr>
              <a:t>http://dsskazka.caduk.ru/p85aa1.html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 семинар для педагогов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42918"/>
            <a:ext cx="8229600" cy="5738832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dirty="0" smtClean="0"/>
              <a:t>      </a:t>
            </a:r>
            <a:r>
              <a:rPr lang="ru-RU" b="1" i="1" dirty="0" smtClean="0">
                <a:solidFill>
                  <a:srgbClr val="7030A0"/>
                </a:solidFill>
              </a:rPr>
              <a:t>Час работы научит больше, чем день объяснения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</a:t>
            </a:r>
            <a:r>
              <a:rPr lang="ru-RU" sz="2800" i="1" dirty="0" smtClean="0"/>
              <a:t>Жан-Жак Руссо</a:t>
            </a:r>
          </a:p>
          <a:p>
            <a:pPr algn="ctr" eaLnBrk="1" hangingPunct="1">
              <a:buNone/>
            </a:pPr>
            <a:endParaRPr lang="ru-RU" sz="2800" i="1" dirty="0" smtClean="0"/>
          </a:p>
          <a:p>
            <a:pPr algn="ctr" eaLnBrk="1" hangingPunct="1">
              <a:buNone/>
            </a:pPr>
            <a:endParaRPr lang="en-US" altLang="en-US" sz="2800" i="1" dirty="0" smtClean="0"/>
          </a:p>
        </p:txBody>
      </p:sp>
      <p:pic>
        <p:nvPicPr>
          <p:cNvPr id="3078" name="Picture 6" descr="C:\Users\Svetlana\Desktop\7cce7064cbf455b932db2573ccc206c2_x1024-542x4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500306"/>
            <a:ext cx="5162550" cy="3509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Из исследований известно, что учащиеся удерживают в памяти: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929718" cy="455455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10%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от того, что они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читают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 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25%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от того, что они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слышат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 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30%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от того, что они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видят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 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50%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от того, что они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видят и слышат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 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70%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от того, что они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обсуждают с другими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 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80%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от того, что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основано на личном опыте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 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90 %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от того, что они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говорят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(проговаривают)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             в то время, как делают; </a:t>
            </a:r>
            <a:b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95%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от того,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чему они обучаются сами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Основные требования к использованию метода проектов:</a:t>
            </a:r>
            <a:endParaRPr lang="ru-RU" sz="2800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1) наличие значимой проблемы (задачи);</a:t>
            </a: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2) практическая, теоретическая, познавательная значимость результатов;</a:t>
            </a: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3) самостоятельная (индивидуальная, парная, групповая) деятельность учащихся;</a:t>
            </a: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4) структурирование содержательной части проекта;</a:t>
            </a: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5) использование исследовательских методов </a:t>
            </a: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/>
              <a:t> 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Проект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это специально организованный учителем и самостоятельно выполняемый учащимся комплекс действий, 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завершающих-ся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созданием творческого продукта.</a:t>
            </a:r>
          </a:p>
          <a:p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Метод проектов </a:t>
            </a:r>
            <a:r>
              <a:rPr lang="ru-RU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всегда ориентирован на самостоятельную деятельность учащихся, которую они выполняют в течение определенного отрезка времени. </a:t>
            </a:r>
            <a:endParaRPr lang="ru-RU" sz="28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Типы проектов по доминирующей в проекте деятельности:</a:t>
            </a:r>
            <a:endParaRPr lang="ru-RU" sz="3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Исследовательские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предполагают проверку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неко-торого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предположения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Творческие проекты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проекты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,  предполагающие соответствующее оформление результатов в плана сочинения, дизайна,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театрализ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. представлений и пр.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Ролевые, игровые проекты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это проекты, в которых структура только намечается, участники принимают на себя определенные роли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Информационные проекты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проекты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, 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направ-ленные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на сбор информации о каком-то объекте, явлении.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Прикладные проекты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связаны с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результатом деятельности его участников.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Типы проектов по содержательной линии</a:t>
            </a:r>
            <a:endParaRPr lang="ru-RU" sz="40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Монопроекты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– проекты, как правило, проводящиеся в рамках одного предмета.</a:t>
            </a:r>
          </a:p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Межпредметные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проекты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– это небольшие проекты, затрагивающие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несколько предметов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4000" dirty="0" smtClean="0"/>
              <a:t>: </a:t>
            </a:r>
            <a:br>
              <a:rPr lang="ru-RU" sz="4000" dirty="0" smtClean="0"/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Типы проектов</a:t>
            </a:r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по продолжительности подготовки 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b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краткосрочный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для решения небольшой проблемы или более крупной проблемы)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средней продолжительности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 от недели до месяца)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долгосрочные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(от месяца до нескольких месяцев)</a:t>
            </a:r>
            <a:endParaRPr lang="ru-RU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endParaRPr lang="ru-RU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7543824" cy="71438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Типы проектов</a:t>
            </a:r>
            <a:b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b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</a:t>
            </a:r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 количеству участников: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индивидуальный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работа в парах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групповой (4-6 человек)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8113</TotalTime>
  <Words>359</Words>
  <Application>Microsoft Office PowerPoint</Application>
  <PresentationFormat>Экран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   Проектная деятельность учащихся                              составила                     Возняк С.В.                 г.Симферополь    </vt:lpstr>
      <vt:lpstr>Слайд 2</vt:lpstr>
      <vt:lpstr>Из исследований известно, что учащиеся удерживают в памяти:</vt:lpstr>
      <vt:lpstr>Основные требования к использованию метода проектов:</vt:lpstr>
      <vt:lpstr>Слайд 5</vt:lpstr>
      <vt:lpstr>Типы проектов по доминирующей в проекте деятельности:</vt:lpstr>
      <vt:lpstr> Типы проектов по содержательной линии</vt:lpstr>
      <vt:lpstr>:   Типы проектов  по продолжительности подготовки : </vt:lpstr>
      <vt:lpstr>Типы проектов    </vt:lpstr>
      <vt:lpstr>   Этапы работы над проектом:</vt:lpstr>
      <vt:lpstr> Проект – это «пять П »: </vt:lpstr>
      <vt:lpstr>Применение проектных технологий позволяет:</vt:lpstr>
      <vt:lpstr>Слайд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Svetlana</cp:lastModifiedBy>
  <cp:revision>750</cp:revision>
  <dcterms:created xsi:type="dcterms:W3CDTF">2010-05-23T14:28:12Z</dcterms:created>
  <dcterms:modified xsi:type="dcterms:W3CDTF">2014-12-14T22:27:03Z</dcterms:modified>
</cp:coreProperties>
</file>