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2" autoAdjust="0"/>
  </p:normalViewPr>
  <p:slideViewPr>
    <p:cSldViewPr>
      <p:cViewPr varScale="1">
        <p:scale>
          <a:sx n="94" d="100"/>
          <a:sy n="94" d="100"/>
        </p:scale>
        <p:origin x="-6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Внимание. Ощущения и восприятие.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548680"/>
            <a:ext cx="1530846" cy="1749538"/>
          </a:xfrm>
          <a:prstGeom prst="rect">
            <a:avLst/>
          </a:prstGeom>
        </p:spPr>
      </p:pic>
      <p:pic>
        <p:nvPicPr>
          <p:cNvPr id="5" name="Рисунок 4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04664"/>
            <a:ext cx="1530846" cy="1749538"/>
          </a:xfrm>
          <a:prstGeom prst="rect">
            <a:avLst/>
          </a:prstGeom>
        </p:spPr>
      </p:pic>
      <p:pic>
        <p:nvPicPr>
          <p:cNvPr id="6" name="Рисунок 5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1530846" cy="1749538"/>
          </a:xfrm>
          <a:prstGeom prst="rect">
            <a:avLst/>
          </a:prstGeom>
        </p:spPr>
      </p:pic>
      <p:pic>
        <p:nvPicPr>
          <p:cNvPr id="7" name="Рисунок 6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1530846" cy="1749538"/>
          </a:xfrm>
          <a:prstGeom prst="rect">
            <a:avLst/>
          </a:prstGeom>
        </p:spPr>
      </p:pic>
      <p:pic>
        <p:nvPicPr>
          <p:cNvPr id="8" name="Рисунок 7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509120"/>
            <a:ext cx="1143000" cy="1000125"/>
          </a:xfrm>
          <a:prstGeom prst="rect">
            <a:avLst/>
          </a:prstGeom>
        </p:spPr>
      </p:pic>
      <p:pic>
        <p:nvPicPr>
          <p:cNvPr id="9" name="Рисунок 8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581128"/>
            <a:ext cx="1143000" cy="1000125"/>
          </a:xfrm>
          <a:prstGeom prst="rect">
            <a:avLst/>
          </a:prstGeom>
        </p:spPr>
      </p:pic>
      <p:pic>
        <p:nvPicPr>
          <p:cNvPr id="10" name="Рисунок 9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45224"/>
            <a:ext cx="1143000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Запомните</a:t>
            </a:r>
            <a:r>
              <a:rPr lang="ru-RU" dirty="0" smtClean="0">
                <a:solidFill>
                  <a:srgbClr val="FFFF00"/>
                </a:solidFill>
              </a:rPr>
              <a:t>: чем больше вы будете знать, тем увереннее будете чувствовать себя в любой, даже чрезвычайной ситуации.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266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988840"/>
            <a:ext cx="4320479" cy="4320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Под влиянием паники и страха в ситуации автономного существования человек делает себя «слепым», «глухим», «немым».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Он перестает воспринимать окружающий мир, что ведет к серьезному ухудшению его самочувствия.</a:t>
            </a:r>
          </a:p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Запомните</a:t>
            </a:r>
            <a:r>
              <a:rPr lang="ru-RU" dirty="0" smtClean="0">
                <a:solidFill>
                  <a:srgbClr val="FFFF00"/>
                </a:solidFill>
              </a:rPr>
              <a:t>: для того чтобы выжить в ЧС в природе, необходимо сохранить нормальные ощущения и восприятие происходящего вокруг.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Развиваем наблюдательность :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432375" cy="44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5"/>
                <a:gridCol w="2144125"/>
                <a:gridCol w="2144125"/>
              </a:tblGrid>
              <a:tr h="2240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40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олнце 7"/>
          <p:cNvSpPr/>
          <p:nvPr/>
        </p:nvSpPr>
        <p:spPr>
          <a:xfrm>
            <a:off x="3995936" y="1772816"/>
            <a:ext cx="1512168" cy="1368152"/>
          </a:xfrm>
          <a:prstGeom prst="su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1907704" y="1700808"/>
            <a:ext cx="1512168" cy="1368152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6084168" y="1700808"/>
            <a:ext cx="1512168" cy="1368152"/>
          </a:xfrm>
          <a:prstGeom prst="su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1907704" y="4005064"/>
            <a:ext cx="1512168" cy="136815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4067944" y="3789040"/>
            <a:ext cx="1512168" cy="1368152"/>
          </a:xfrm>
          <a:prstGeom prst="su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6084168" y="4077072"/>
            <a:ext cx="1512168" cy="1368152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Какой смайлик светлее?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16832"/>
            <a:ext cx="2880320" cy="4104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1988840"/>
            <a:ext cx="2808312" cy="4104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403648" y="2852936"/>
            <a:ext cx="2016224" cy="1872208"/>
          </a:xfrm>
          <a:prstGeom prst="smileyFac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5580112" y="2852936"/>
            <a:ext cx="2016224" cy="1872208"/>
          </a:xfrm>
          <a:prstGeom prst="smileyFac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848872" cy="58326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Каждый знает, что когда что-то нравится или интересно, подмечаешь  каждую деталь, внимание срабатывает само</a:t>
            </a:r>
            <a:r>
              <a:rPr lang="ru-RU" dirty="0" smtClean="0">
                <a:solidFill>
                  <a:srgbClr val="FFFF00"/>
                </a:solidFill>
              </a:rPr>
              <a:t>. Другое дело, когда вы попадаете в трудные условия: здесь важно обращать внимание на любую мелочь.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Внимание- способность, отвлекаясь от всего лишнего, концентрировать свое сознание на тех предметах и явлениях, которые для вас сейчас важны.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Проверим ваше внимание. Что было изображено на первом слайде с записью темы?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Внимание. Ощущения и восприятие.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548680"/>
            <a:ext cx="1530846" cy="1749538"/>
          </a:xfrm>
          <a:prstGeom prst="rect">
            <a:avLst/>
          </a:prstGeom>
        </p:spPr>
      </p:pic>
      <p:pic>
        <p:nvPicPr>
          <p:cNvPr id="5" name="Рисунок 4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04664"/>
            <a:ext cx="1530846" cy="1749538"/>
          </a:xfrm>
          <a:prstGeom prst="rect">
            <a:avLst/>
          </a:prstGeom>
        </p:spPr>
      </p:pic>
      <p:pic>
        <p:nvPicPr>
          <p:cNvPr id="6" name="Рисунок 5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1530846" cy="1749538"/>
          </a:xfrm>
          <a:prstGeom prst="rect">
            <a:avLst/>
          </a:prstGeom>
        </p:spPr>
      </p:pic>
      <p:pic>
        <p:nvPicPr>
          <p:cNvPr id="7" name="Рисунок 6" descr="7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1530846" cy="1749538"/>
          </a:xfrm>
          <a:prstGeom prst="rect">
            <a:avLst/>
          </a:prstGeom>
        </p:spPr>
      </p:pic>
      <p:pic>
        <p:nvPicPr>
          <p:cNvPr id="8" name="Рисунок 7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509120"/>
            <a:ext cx="1143000" cy="1000125"/>
          </a:xfrm>
          <a:prstGeom prst="rect">
            <a:avLst/>
          </a:prstGeom>
        </p:spPr>
      </p:pic>
      <p:pic>
        <p:nvPicPr>
          <p:cNvPr id="9" name="Рисунок 8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581128"/>
            <a:ext cx="1143000" cy="1000125"/>
          </a:xfrm>
          <a:prstGeom prst="rect">
            <a:avLst/>
          </a:prstGeom>
        </p:spPr>
      </p:pic>
      <p:pic>
        <p:nvPicPr>
          <p:cNvPr id="10" name="Рисунок 9" descr="FLOW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45224"/>
            <a:ext cx="1143000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Внимание можно тренировать с помощью специальных упражнений: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           1.Внимание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             2. Сумка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           3. Звуки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           4. Предметы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132856"/>
            <a:ext cx="685800" cy="400050"/>
          </a:xfrm>
          <a:prstGeom prst="rect">
            <a:avLst/>
          </a:prstGeom>
        </p:spPr>
      </p:pic>
      <p:pic>
        <p:nvPicPr>
          <p:cNvPr id="6" name="Рисунок 5" descr="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685800" cy="400050"/>
          </a:xfrm>
          <a:prstGeom prst="rect">
            <a:avLst/>
          </a:prstGeom>
        </p:spPr>
      </p:pic>
      <p:pic>
        <p:nvPicPr>
          <p:cNvPr id="7" name="Рисунок 6" descr="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56992"/>
            <a:ext cx="685800" cy="400050"/>
          </a:xfrm>
          <a:prstGeom prst="rect">
            <a:avLst/>
          </a:prstGeom>
        </p:spPr>
      </p:pic>
      <p:pic>
        <p:nvPicPr>
          <p:cNvPr id="8" name="Рисунок 7" descr="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933056"/>
            <a:ext cx="685800" cy="400050"/>
          </a:xfrm>
          <a:prstGeom prst="rect">
            <a:avLst/>
          </a:prstGeom>
        </p:spPr>
      </p:pic>
      <p:pic>
        <p:nvPicPr>
          <p:cNvPr id="10" name="Рисунок 9" descr="N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3915" y="2132856"/>
            <a:ext cx="4596341" cy="344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39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08304" y="4941168"/>
            <a:ext cx="1296144" cy="1036915"/>
          </a:xfrm>
        </p:spPr>
      </p:pic>
      <p:pic>
        <p:nvPicPr>
          <p:cNvPr id="5" name="Рисунок 4" descr="FUSB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5032310"/>
            <a:ext cx="1368152" cy="1094522"/>
          </a:xfrm>
          <a:prstGeom prst="rect">
            <a:avLst/>
          </a:prstGeom>
        </p:spPr>
      </p:pic>
      <p:pic>
        <p:nvPicPr>
          <p:cNvPr id="7" name="Рисунок 6" descr="14A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5157192"/>
            <a:ext cx="1311088" cy="998215"/>
          </a:xfrm>
          <a:prstGeom prst="rect">
            <a:avLst/>
          </a:prstGeom>
        </p:spPr>
      </p:pic>
      <p:pic>
        <p:nvPicPr>
          <p:cNvPr id="8" name="Рисунок 7" descr="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3068960"/>
            <a:ext cx="1790700" cy="1323975"/>
          </a:xfrm>
          <a:prstGeom prst="rect">
            <a:avLst/>
          </a:prstGeom>
        </p:spPr>
      </p:pic>
      <p:pic>
        <p:nvPicPr>
          <p:cNvPr id="9" name="Рисунок 8" descr="ra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4875837"/>
            <a:ext cx="936104" cy="1092121"/>
          </a:xfrm>
          <a:prstGeom prst="rect">
            <a:avLst/>
          </a:prstGeom>
        </p:spPr>
      </p:pic>
      <p:pic>
        <p:nvPicPr>
          <p:cNvPr id="10" name="Рисунок 9" descr="ASSISTN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2924944"/>
            <a:ext cx="923925" cy="1676400"/>
          </a:xfrm>
          <a:prstGeom prst="rect">
            <a:avLst/>
          </a:prstGeom>
        </p:spPr>
      </p:pic>
      <p:pic>
        <p:nvPicPr>
          <p:cNvPr id="11" name="Рисунок 10" descr="walkingsanta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59632" y="2996952"/>
            <a:ext cx="1152128" cy="1481307"/>
          </a:xfrm>
          <a:prstGeom prst="rect">
            <a:avLst/>
          </a:prstGeom>
        </p:spPr>
      </p:pic>
      <p:pic>
        <p:nvPicPr>
          <p:cNvPr id="12" name="Рисунок 11" descr="SNAKE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79" y="3356992"/>
            <a:ext cx="1764551" cy="980306"/>
          </a:xfrm>
          <a:prstGeom prst="rect">
            <a:avLst/>
          </a:prstGeom>
        </p:spPr>
      </p:pic>
      <p:pic>
        <p:nvPicPr>
          <p:cNvPr id="14" name="Рисунок 13" descr="ra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1484784"/>
            <a:ext cx="936104" cy="1092121"/>
          </a:xfrm>
          <a:prstGeom prst="rect">
            <a:avLst/>
          </a:prstGeom>
        </p:spPr>
      </p:pic>
      <p:pic>
        <p:nvPicPr>
          <p:cNvPr id="15" name="Рисунок 14" descr="ra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96336" y="260648"/>
            <a:ext cx="936104" cy="1092121"/>
          </a:xfrm>
          <a:prstGeom prst="rect">
            <a:avLst/>
          </a:prstGeom>
        </p:spPr>
      </p:pic>
      <p:pic>
        <p:nvPicPr>
          <p:cNvPr id="16" name="Рисунок 15" descr="14A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772816"/>
            <a:ext cx="1311088" cy="998215"/>
          </a:xfrm>
          <a:prstGeom prst="rect">
            <a:avLst/>
          </a:prstGeom>
        </p:spPr>
      </p:pic>
      <p:pic>
        <p:nvPicPr>
          <p:cNvPr id="18" name="Рисунок 17" descr="SNAKE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188640"/>
            <a:ext cx="1764551" cy="980306"/>
          </a:xfrm>
          <a:prstGeom prst="rect">
            <a:avLst/>
          </a:prstGeom>
        </p:spPr>
      </p:pic>
      <p:pic>
        <p:nvPicPr>
          <p:cNvPr id="19" name="Рисунок 18" descr="FUSB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988840"/>
            <a:ext cx="1368152" cy="1094522"/>
          </a:xfrm>
          <a:prstGeom prst="rect">
            <a:avLst/>
          </a:prstGeom>
        </p:spPr>
      </p:pic>
      <p:pic>
        <p:nvPicPr>
          <p:cNvPr id="20" name="Рисунок 19" descr="walkingsanta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188640"/>
            <a:ext cx="1152128" cy="1481307"/>
          </a:xfrm>
          <a:prstGeom prst="rect">
            <a:avLst/>
          </a:prstGeom>
        </p:spPr>
      </p:pic>
      <p:pic>
        <p:nvPicPr>
          <p:cNvPr id="21" name="Рисунок 20" descr="ASSISTN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24328" y="1484784"/>
            <a:ext cx="923925" cy="1676400"/>
          </a:xfrm>
          <a:prstGeom prst="rect">
            <a:avLst/>
          </a:prstGeom>
        </p:spPr>
      </p:pic>
      <p:pic>
        <p:nvPicPr>
          <p:cNvPr id="22" name="Рисунок 21" descr="SNAKE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92080" y="260648"/>
            <a:ext cx="1764551" cy="98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Умение воспринимать и запоминать одновременно много деталей вокруг себя всегда поможет вам правильно оценить ситуацию.</a:t>
            </a:r>
          </a:p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Запомните: </a:t>
            </a:r>
            <a:r>
              <a:rPr lang="ru-RU" dirty="0" smtClean="0">
                <a:solidFill>
                  <a:srgbClr val="FFFF00"/>
                </a:solidFill>
              </a:rPr>
              <a:t>чтобы научиться правильно ощущать, воспринимать мир вокруг себя, запомнить то, что надо, долго помнить и уметь рассказать то, что запомнили, решить любую жизненную проблему, придумать что-то новое, надо быть внимательным.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Ощущения – это впечатления, которые мы получаем об отдельных свойствах предметов и явлений при помощи наших органов чувств: глаз, ушей, пальцев, кожи, языка.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Проверим ваши ощущения : возьмите ручку, закройте глаза, опишите ваши ощущения.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Восприятие- сложный психологический процесс, включающий в себя жизненный опыт.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Обожглись о спичку, помним что - ………….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Обожглись горячим чаем - ………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Сунули шпильку в розетку -………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AV-33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680692" cy="2680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320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Внимание. Ощущения и восприятие.</vt:lpstr>
      <vt:lpstr>Каждый знает, что когда что-то нравится или интересно, подмечаешь  каждую деталь, внимание срабатывает само. Другое дело, когда вы попадаете в трудные условия: здесь важно обращать внимание на любую мелочь. </vt:lpstr>
      <vt:lpstr>Слайд 3</vt:lpstr>
      <vt:lpstr>Внимание. Ощущения и восприятие.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Внимание. Ощущения и восприятие.</dc:title>
  <dc:creator>Мама</dc:creator>
  <cp:lastModifiedBy>дом</cp:lastModifiedBy>
  <cp:revision>15</cp:revision>
  <dcterms:created xsi:type="dcterms:W3CDTF">2012-09-18T08:49:17Z</dcterms:created>
  <dcterms:modified xsi:type="dcterms:W3CDTF">2012-09-18T10:41:40Z</dcterms:modified>
</cp:coreProperties>
</file>