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8" r:id="rId5"/>
    <p:sldId id="258" r:id="rId6"/>
    <p:sldId id="269" r:id="rId7"/>
    <p:sldId id="259" r:id="rId8"/>
    <p:sldId id="270" r:id="rId9"/>
    <p:sldId id="27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3F5D-03C8-434B-9F58-75DD625B8315}" type="datetimeFigureOut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35F3-6098-4DAD-90F5-75907D1D53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ВЗРЫВЫ И ПОЖАРЫ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 России в 2007году зарегистрировано 170658 пожаров (т.е. 561 пожар в день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Погибло </a:t>
            </a:r>
            <a:r>
              <a:rPr lang="ru-RU" dirty="0" smtClean="0">
                <a:solidFill>
                  <a:srgbClr val="FFFF00"/>
                </a:solidFill>
              </a:rPr>
              <a:t>11880 человек , в том числе 440 детей (т.е. 39 человек в день).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Получили травму 10934 человека (т.е. 35человек в день).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Материальный ущерб составил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rgbClr val="FFFF00"/>
                </a:solidFill>
              </a:rPr>
              <a:t>6760924000 рублей</a:t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(т.е. 22000000 рублей ежедневно)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357982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</a:rPr>
              <a:t>Взрыв</a:t>
            </a:r>
            <a:r>
              <a:rPr lang="ru-RU" sz="4400" dirty="0" smtClean="0">
                <a:solidFill>
                  <a:srgbClr val="FFFF00"/>
                </a:solidFill>
              </a:rPr>
              <a:t> – это высвобождение большого количества энергии в ограниченном объеме за короткий промежуток времени,  с образованием ударной волны.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H:\Анимация\Анимации\Огонь\4thofjuly-1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63938"/>
            <a:ext cx="5032388" cy="319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Характерные особенности взрыва</a:t>
            </a:r>
            <a:r>
              <a:rPr lang="ru-RU" sz="40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-большая скорость химического превращения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-большое количество газообразных продуктов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-сильный звуковой эффект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-мощное дробящее действие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</a:rPr>
              <a:t>Виды взрывов: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1. подземные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2. надземные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3. воздушные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4. подводные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5. надводные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6146" name="Picture 2" descr="H:\Анимация\Анимации\Огонь\feierwer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630" y="-428652"/>
            <a:ext cx="528641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Зона действия взрыва: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1. зона действия детонационной волны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зона действия продуктов взрыва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зона действия ударной волны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А) сильные разрушения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Б) средние разрушения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В) слабые разрушения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768" y="435769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652120" y="2708920"/>
            <a:ext cx="3168352" cy="27363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3 </a:t>
            </a:r>
            <a:r>
              <a:rPr lang="ru-RU" sz="2400" dirty="0" smtClean="0">
                <a:solidFill>
                  <a:schemeClr val="tx1"/>
                </a:solidFill>
              </a:rPr>
              <a:t>3         </a:t>
            </a: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абв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6300192" y="3212976"/>
            <a:ext cx="180020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</a:t>
            </a:r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88224" y="3717032"/>
            <a:ext cx="720080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Разрушения делятся на :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1. полные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2. сильные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3. средние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4. слабые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OGFIR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-171400"/>
            <a:ext cx="3797961" cy="4896544"/>
          </a:xfrm>
        </p:spPr>
      </p:pic>
      <p:pic>
        <p:nvPicPr>
          <p:cNvPr id="5" name="Рисунок 4" descr="F3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4886325"/>
            <a:ext cx="2247900" cy="1971675"/>
          </a:xfrm>
          <a:prstGeom prst="rect">
            <a:avLst/>
          </a:prstGeom>
        </p:spPr>
      </p:pic>
      <p:pic>
        <p:nvPicPr>
          <p:cNvPr id="6" name="Рисунок 5" descr="CA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5" y="4437112"/>
            <a:ext cx="4343789" cy="1888604"/>
          </a:xfrm>
          <a:prstGeom prst="rect">
            <a:avLst/>
          </a:prstGeom>
        </p:spPr>
      </p:pic>
      <p:pic>
        <p:nvPicPr>
          <p:cNvPr id="7" name="Рисунок 6" descr="7A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04248" y="1772816"/>
            <a:ext cx="1746870" cy="1996423"/>
          </a:xfrm>
          <a:prstGeom prst="rect">
            <a:avLst/>
          </a:prstGeom>
        </p:spPr>
      </p:pic>
      <p:pic>
        <p:nvPicPr>
          <p:cNvPr id="8" name="Рисунок 7" descr="7A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789040"/>
            <a:ext cx="1746870" cy="19964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</a:rPr>
              <a:t>Пожар</a:t>
            </a:r>
            <a:r>
              <a:rPr lang="ru-RU" sz="4400" dirty="0" smtClean="0">
                <a:solidFill>
                  <a:srgbClr val="FFFF00"/>
                </a:solidFill>
              </a:rPr>
              <a:t>- это неконтролируемый процесс горения, сопровождающийся уничтожением материальных ценностей и создающий опасность для жизни людей.</a:t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:\Анимация\Анимации\Огонь\20R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376723"/>
            <a:ext cx="1870090" cy="1870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Пожары по масштабам и интенсивности подразделяются на виды: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1. отдельный пожар- в отдельном здании,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2. сплошной пожар – горение большого количества зданий,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3. огневой шторм – сплошной пожар движущийся со скоростью не менее 50км/ч,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4. массовый пожар- совокупность современных и сплошных пожаров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M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068960"/>
            <a:ext cx="2624683" cy="302433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Горение</a:t>
            </a:r>
            <a:r>
              <a:rPr lang="ru-RU" dirty="0" smtClean="0">
                <a:solidFill>
                  <a:srgbClr val="FFFF00"/>
                </a:solidFill>
              </a:rPr>
              <a:t>- это реакция окисления горючего вещества с выделением  тепла, дыма, пламени.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Пожары подразделяют на наружные(всегда открытые), внутренние (открытые и скрытые)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LOGFIR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429000"/>
            <a:ext cx="2592288" cy="3286100"/>
          </a:xfrm>
          <a:prstGeom prst="rect">
            <a:avLst/>
          </a:prstGeom>
        </p:spPr>
      </p:pic>
      <p:pic>
        <p:nvPicPr>
          <p:cNvPr id="6" name="Рисунок 5" descr="LOGFIR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571900"/>
            <a:ext cx="2592288" cy="3286100"/>
          </a:xfrm>
          <a:prstGeom prst="rect">
            <a:avLst/>
          </a:prstGeom>
        </p:spPr>
      </p:pic>
      <p:pic>
        <p:nvPicPr>
          <p:cNvPr id="7" name="Рисунок 6" descr="LOGFIRE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571900"/>
            <a:ext cx="2592288" cy="328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Анимация\Анимации\Огонь\27R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1677" y="1700808"/>
            <a:ext cx="2092323" cy="492311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Явления характерные для пожара</a:t>
            </a:r>
            <a:r>
              <a:rPr lang="ru-RU" sz="4000" dirty="0" smtClean="0">
                <a:solidFill>
                  <a:srgbClr val="FFFF00"/>
                </a:solidFill>
              </a:rPr>
              <a:t>: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1. химическое воздействие горючего вещества с кислородом воздуха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2. выделение тепла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3. интенсивный газовый обмен продуктов сгорания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Опасные факторы пожара: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1. дым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токсичные продукты горения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понижение содержания кислорода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4. пламя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5. высокая температура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6. взрыв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7.повреждение и обрушение конструкций зданий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rgbClr val="FFFF00"/>
                </a:solidFill>
              </a:rPr>
              <a:t>Загоранием</a:t>
            </a:r>
            <a:r>
              <a:rPr lang="ru-RU" sz="4400" dirty="0" smtClean="0">
                <a:solidFill>
                  <a:srgbClr val="FFFF00"/>
                </a:solidFill>
              </a:rPr>
              <a:t> – называется пожар, потушенный в самой начальной стадии развития.</a:t>
            </a:r>
          </a:p>
          <a:p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5" name="Рисунок 4" descr="CAMP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80928"/>
            <a:ext cx="4032448" cy="3506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Огнетушитель</a:t>
            </a:r>
            <a:r>
              <a:rPr lang="ru-RU" dirty="0" smtClean="0">
                <a:solidFill>
                  <a:srgbClr val="FFFF00"/>
                </a:solidFill>
              </a:rPr>
              <a:t>- переносное или передвижное устройство для тушения очага горения посредством выпуска заряда огнетушащего вещества.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Тип огнетушащего вещества в огнетушителе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1. водный,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2. воздушно-пенный (пенный),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3. порошковый,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4. углекислотный,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5. хладоновый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Первичные средства пожаротушения: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1. внутренние пожарные краны,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2. пожарные рукава,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3. огнетушители,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u="sng" dirty="0" smtClean="0">
                <a:solidFill>
                  <a:srgbClr val="FFFF00"/>
                </a:solidFill>
              </a:rPr>
              <a:t>В процесс тушения пожара входит: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1. прекращение доступа кислорода в зону горения,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2.  </a:t>
            </a:r>
            <a:r>
              <a:rPr lang="ru-RU" dirty="0" smtClean="0">
                <a:solidFill>
                  <a:srgbClr val="FFFF00"/>
                </a:solidFill>
              </a:rPr>
              <a:t>прекращение доступа </a:t>
            </a:r>
            <a:r>
              <a:rPr lang="ru-RU" dirty="0" smtClean="0">
                <a:solidFill>
                  <a:srgbClr val="FFFF00"/>
                </a:solidFill>
              </a:rPr>
              <a:t>горючих материалов </a:t>
            </a:r>
            <a:r>
              <a:rPr lang="ru-RU" dirty="0" smtClean="0">
                <a:solidFill>
                  <a:srgbClr val="FFFF00"/>
                </a:solidFill>
              </a:rPr>
              <a:t>в зону горения,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3. охлаждение зоны горения.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233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ВЗРЫВЫ И ПОЖАРЫ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МОУ СОШ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ВЗРЫВЫ И ПОЖАРЫ</dc:title>
  <dc:creator>Кабинет организаторов 119</dc:creator>
  <cp:lastModifiedBy>дом</cp:lastModifiedBy>
  <cp:revision>17</cp:revision>
  <dcterms:created xsi:type="dcterms:W3CDTF">2011-09-23T16:07:57Z</dcterms:created>
  <dcterms:modified xsi:type="dcterms:W3CDTF">2013-09-27T11:07:24Z</dcterms:modified>
</cp:coreProperties>
</file>