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5" r:id="rId3"/>
    <p:sldId id="266" r:id="rId4"/>
    <p:sldId id="267" r:id="rId5"/>
    <p:sldId id="256" r:id="rId6"/>
    <p:sldId id="268" r:id="rId7"/>
    <p:sldId id="257" r:id="rId8"/>
    <p:sldId id="258" r:id="rId9"/>
    <p:sldId id="273" r:id="rId10"/>
    <p:sldId id="259" r:id="rId11"/>
    <p:sldId id="260" r:id="rId12"/>
    <p:sldId id="261" r:id="rId13"/>
    <p:sldId id="262" r:id="rId14"/>
    <p:sldId id="272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0"/>
            <a:ext cx="3665537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0"/>
            <a:ext cx="3744912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3213100"/>
            <a:ext cx="3025775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/>
              <a:t>Увертюра к опере «Свадьба Фигаро»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Увертюра – вступление к опере.</a:t>
            </a:r>
          </a:p>
          <a:p>
            <a:endParaRPr lang="ru-RU" dirty="0" smtClean="0"/>
          </a:p>
          <a:p>
            <a:r>
              <a:rPr lang="ru-RU" dirty="0" smtClean="0"/>
              <a:t>Действие происходит в течение одного безумного дня в замке графа Альмавивы, чьи домочадцы за это короткое время успевают сплести головокружительную интригу со свадьбами, судами, усыновлением, ревностью и примирением. 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Вольфганг Амадей Моцарт &quot;Свадьба Фигаро&quot; либретто - Лоренцо Да Понте- 2007, FLAC (tracks), lossless &quot; Новости Арап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85800"/>
            <a:ext cx="8194931" cy="5457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&quot;Свадьба Фигаро&quot; - Афиша Красноярска - Каледа.р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90600"/>
            <a:ext cx="7787947" cy="5153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Свадьба Фигаро - Спектакли - АФИША &quot;Что. Где. Когда. - OPEN.B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38200"/>
            <a:ext cx="7619997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4191000" cy="6245352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Мы всегда узнаём его музыку по её какой-то особой чистоте, ясности, прозрачности. Обычно говорят, что в музыке Моцарта преобладает солнечность. Композитор А.Рубинштейн называл Моцарта Гелиосом – богом солнца музыки, именно о нём он восклицал: «Вечный солнечный свет в музыке – имя тебе Моцарт!» </a:t>
            </a:r>
            <a:endParaRPr lang="ru-RU" b="1" i="1" dirty="0"/>
          </a:p>
        </p:txBody>
      </p:sp>
      <p:pic>
        <p:nvPicPr>
          <p:cNvPr id="29698" name="Picture 2" descr="Антон Рубинштейн - смотреть фотографии, фото, картинки. Спис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762000"/>
            <a:ext cx="3474027" cy="518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4419600" cy="6169152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/>
              <a:t>Очарованный светлыми моцартовскими мелодиями, русский певец Ф.Шаляпин так выразил своё отношение к великому композитору: «Идёшь в дом, простой, без лишних украшений, уютный, большие окна, море света, кругом зелень, всё приветливо, и тебя встречает радушный хозяин, усаживает тебя, и так хорошо себя чувствуешь, что не хочется уходить. Это Моцарт.» </a:t>
            </a:r>
            <a:endParaRPr lang="ru-RU" b="1" i="1" dirty="0"/>
          </a:p>
        </p:txBody>
      </p:sp>
      <p:pic>
        <p:nvPicPr>
          <p:cNvPr id="28674" name="Picture 2" descr="Улица Графтио, 2б. Музей-квартира Ф.И. Шаляпина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685800"/>
            <a:ext cx="3876675" cy="47712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</a:rPr>
              <a:t>Музыка Моцарта радостная, счастливая, а человек всегда мечтает о радости и счастье. </a:t>
            </a:r>
          </a:p>
          <a:p>
            <a:pPr algn="ctr"/>
            <a:endParaRPr lang="ru-RU" sz="4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сканирование00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492375"/>
            <a:ext cx="3097213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4" descr="сканирование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76250"/>
            <a:ext cx="2951163" cy="372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2" descr="сканирование00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1844675"/>
            <a:ext cx="295275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0"/>
            <a:ext cx="6048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/>
              <a:t>«Звучит нестареющий моцарт»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Тема урока: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резентация о моцар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7467600" cy="6169152"/>
          </a:xfrm>
        </p:spPr>
        <p:txBody>
          <a:bodyPr/>
          <a:lstStyle/>
          <a:p>
            <a:r>
              <a:rPr lang="ru-RU" dirty="0" smtClean="0"/>
              <a:t>Родился 27 января 1756 г. в Зальцбурге. Первым учителем музыки стал для мальчика его отец Леопольд Моцарт. С самого раннего детства Вольфганг Амадей был «чудо-ребёнком»: уже в четырёхлетнем возрасте пробовал написать концерт для клавесина, а с шести лет блестяще выступал с концертами по странам Европы. Моцарт обладал необыкновенной музыкальной памятью: ему достаточно было только раз услышать любое музыкальное произведение, для того чтобы совершенно точно записать его.</a:t>
            </a:r>
          </a:p>
          <a:p>
            <a:r>
              <a:rPr lang="ru-RU" dirty="0" smtClean="0"/>
              <a:t>Слава пришла к Моцарту очень рано. В 1765 г. были опубликованы и исполнены в концертах его первые симфонии. Всего композитором написано 49 симфоний. 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/>
              <a:t>Симфония № 40, 1 часть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Writer's Blo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371600"/>
            <a:ext cx="5385287" cy="533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/>
              <a:t>В чьем исполнении прозвучала музыка?</a:t>
            </a:r>
          </a:p>
          <a:p>
            <a:r>
              <a:rPr lang="ru-RU" sz="3600" b="1" i="1" dirty="0" smtClean="0"/>
              <a:t>А какие инструменты главные, солирующие?</a:t>
            </a:r>
          </a:p>
          <a:p>
            <a:r>
              <a:rPr lang="ru-RU" sz="3600" b="1" i="1" dirty="0" smtClean="0"/>
              <a:t>А какие чувства вызвала у вас только что прослушанная музыка? Что вы можете о ней сказать? </a:t>
            </a:r>
            <a:br>
              <a:rPr lang="ru-RU" sz="3600" b="1" i="1" dirty="0" smtClean="0"/>
            </a:br>
            <a:endParaRPr lang="ru-RU" sz="3600" b="1" i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</TotalTime>
  <Words>325</Words>
  <Application>Microsoft Office PowerPoint</Application>
  <PresentationFormat>Экран (4:3)</PresentationFormat>
  <Paragraphs>15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Слайд 1</vt:lpstr>
      <vt:lpstr>Слайд 2</vt:lpstr>
      <vt:lpstr>Слайд 3</vt:lpstr>
      <vt:lpstr>Слайд 4</vt:lpstr>
      <vt:lpstr>«Звучит нестареющий моцарт»</vt:lpstr>
      <vt:lpstr>Слайд 6</vt:lpstr>
      <vt:lpstr>Слайд 7</vt:lpstr>
      <vt:lpstr>Симфония № 40, 1 часть</vt:lpstr>
      <vt:lpstr>Слайд 9</vt:lpstr>
      <vt:lpstr>Увертюра к опере «Свадьба Фигаро»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Fizik</dc:creator>
  <cp:lastModifiedBy>Fizik</cp:lastModifiedBy>
  <cp:revision>7</cp:revision>
  <dcterms:created xsi:type="dcterms:W3CDTF">2006-08-16T00:00:00Z</dcterms:created>
  <dcterms:modified xsi:type="dcterms:W3CDTF">2015-03-10T08:01:37Z</dcterms:modified>
</cp:coreProperties>
</file>