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C3F6E95-AAA2-4395-9715-EF5C6340DC31}">
          <p14:sldIdLst>
            <p14:sldId id="256"/>
            <p14:sldId id="260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00" autoAdjust="0"/>
  </p:normalViewPr>
  <p:slideViewPr>
    <p:cSldViewPr>
      <p:cViewPr>
        <p:scale>
          <a:sx n="44" d="100"/>
          <a:sy n="44" d="100"/>
        </p:scale>
        <p:origin x="-1536" y="-132"/>
      </p:cViewPr>
      <p:guideLst>
        <p:guide orient="horz" pos="2160"/>
        <p:guide pos="28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06CF-BD43-4F0A-BE3C-E65EB9663F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A6096-45D1-4251-B2AD-F7CEEB7BB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417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8633-A896-4434-B4C3-04765ACA8A0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93B1-844F-41DB-AEFF-FE0D396A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40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8633-A896-4434-B4C3-04765ACA8A0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93B1-844F-41DB-AEFF-FE0D396A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25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8633-A896-4434-B4C3-04765ACA8A0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93B1-844F-41DB-AEFF-FE0D396A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09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8633-A896-4434-B4C3-04765ACA8A0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93B1-844F-41DB-AEFF-FE0D396A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99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8633-A896-4434-B4C3-04765ACA8A0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93B1-844F-41DB-AEFF-FE0D396A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8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8633-A896-4434-B4C3-04765ACA8A0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93B1-844F-41DB-AEFF-FE0D396A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44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8633-A896-4434-B4C3-04765ACA8A0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93B1-844F-41DB-AEFF-FE0D396A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16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8633-A896-4434-B4C3-04765ACA8A0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93B1-844F-41DB-AEFF-FE0D396A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05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8633-A896-4434-B4C3-04765ACA8A0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93B1-844F-41DB-AEFF-FE0D396A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47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8633-A896-4434-B4C3-04765ACA8A0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93B1-844F-41DB-AEFF-FE0D396A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28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8633-A896-4434-B4C3-04765ACA8A0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93B1-844F-41DB-AEFF-FE0D396A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8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38633-A896-4434-B4C3-04765ACA8A0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493B1-844F-41DB-AEFF-FE0D396A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42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8062664" cy="1470025"/>
          </a:xfrm>
        </p:spPr>
        <p:txBody>
          <a:bodyPr>
            <a:noAutofit/>
          </a:bodyPr>
          <a:lstStyle/>
          <a:p>
            <a:r>
              <a:rPr lang="ru-RU" sz="6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Ураганы, бури, смерчи.</a:t>
            </a:r>
            <a:br>
              <a:rPr lang="ru-RU" sz="6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6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</a:t>
            </a:r>
            <a:r>
              <a:rPr lang="ru-RU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россворд</a:t>
            </a:r>
            <a:endParaRPr lang="ru-RU" sz="6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ОБЖ – 7 класс</a:t>
            </a:r>
            <a:endParaRPr lang="ru-RU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 bwMode="auto">
          <a:xfrm>
            <a:off x="193399" y="296652"/>
            <a:ext cx="8390797" cy="15121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40000" lnSpcReduction="20000"/>
          </a:bodyPr>
          <a:lstStyle>
            <a:lvl1pPr marL="0" indent="0" algn="ctr" defTabSz="449263" rtl="0" fontAlgn="base" hangingPunct="0"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2"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fontAlgn="base" hangingPunct="0"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75000"/>
              <a:buFont typeface="Symbol" charset="2"/>
              <a:buNone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49263" rtl="0" fontAlgn="base" hangingPunct="0"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None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49263" rtl="0" fontAlgn="base" hangingPunct="0"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charset="2"/>
              <a:buNone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49263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None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49263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None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49263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None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49263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None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49263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None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ru-RU" sz="4500" b="1" i="0" u="none" strike="noStrike" kern="0" cap="none" spc="0" normalizeH="0" baseline="0" noProof="0" dirty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Муниципальное бюджетное общеобразовательное учреждение</a:t>
            </a:r>
          </a:p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ru-RU" sz="4500" b="1" i="0" u="none" strike="noStrike" kern="0" cap="none" spc="0" normalizeH="0" baseline="0" noProof="0" dirty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средняя общеобразовательная школа Амурской области</a:t>
            </a:r>
          </a:p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ru-RU" sz="45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Селемджинского</a:t>
            </a:r>
            <a:r>
              <a:rPr kumimoji="0" lang="ru-RU" sz="4500" b="1" i="0" u="none" strike="noStrike" kern="0" cap="none" spc="0" normalizeH="0" baseline="0" noProof="0" dirty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района</a:t>
            </a:r>
          </a:p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п. Токур.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5535629"/>
            <a:ext cx="5542920" cy="111729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</a:rPr>
              <a:t>МБОУ «</a:t>
            </a:r>
            <a:r>
              <a:rPr kumimoji="0" lang="ru-RU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Black" pitchFamily="34" charset="0"/>
              </a:rPr>
              <a:t>Токурская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</a:rPr>
              <a:t> СОШ»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</a:rPr>
              <a:t>Учитель ОБЖ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</a:rPr>
              <a:t>Гикалова О.В.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6201424" y="3611478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</a:t>
            </a:r>
            <a:endParaRPr lang="ru-RU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200437" y="785658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200437" y="502109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201424" y="2760831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201424" y="3327929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200433" y="3044380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6201424" y="2485240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200437" y="1915594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</a:t>
            </a:r>
            <a:endParaRPr lang="ru-RU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200435" y="2199143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6200437" y="1064947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</a:t>
            </a:r>
            <a:endParaRPr lang="ru-RU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200437" y="1348496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6810033" y="1632045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</a:t>
            </a:r>
            <a:endParaRPr lang="ru-RU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6200436" y="1632045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о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7114832" y="1632045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7405463" y="1632045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</a:t>
            </a:r>
            <a:endParaRPr lang="ru-RU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811022" y="3327928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6506223" y="3327929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</a:t>
            </a:r>
            <a:endParaRPr lang="ru-RU" b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6505234" y="1632045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201424" y="3895027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7420620" y="3325912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7115821" y="3327929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6201425" y="4178576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5896626" y="1915594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</a:t>
            </a:r>
            <a:endParaRPr lang="ru-RU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6201425" y="5010069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6201425" y="4727378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6201425" y="4443829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</a:t>
            </a:r>
            <a:endParaRPr lang="ru-RU" b="1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4690865" y="1915093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</a:t>
            </a:r>
            <a:endParaRPr lang="ru-RU" b="1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4386066" y="1915594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4690862" y="2198642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я</a:t>
            </a:r>
            <a:endParaRPr lang="ru-RU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690863" y="1348495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</a:t>
            </a:r>
            <a:endParaRPr lang="ru-RU" b="1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4690865" y="1632045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у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4995664" y="1915094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280378" y="1915594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5589656" y="1915594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4408077" y="3028489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4712877" y="3028488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</a:t>
            </a:r>
            <a:endParaRPr lang="ru-RU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5300463" y="3589617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4103277" y="2198641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4103275" y="2477282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</a:t>
            </a:r>
            <a:endParaRPr lang="ru-RU" b="1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4103278" y="2744936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4103277" y="3312039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</a:t>
            </a:r>
            <a:endParaRPr lang="ru-RU" b="1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103277" y="3028490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</a:t>
            </a:r>
            <a:endParaRPr lang="ru-RU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015799" y="3028487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5300463" y="3028486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5300461" y="3861312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ц</a:t>
            </a:r>
            <a:endParaRPr lang="ru-RU" b="1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5297919" y="5279056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5297918" y="4995507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5297919" y="4711959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5300460" y="4428410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</a:t>
            </a:r>
            <a:endParaRPr lang="ru-RU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5300463" y="4144861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и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3481026" y="4144855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4386062" y="4144858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4690861" y="4144861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4995664" y="4144859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ц</a:t>
            </a:r>
            <a:endParaRPr lang="ru-RU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5605262" y="4144860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я</a:t>
            </a:r>
            <a:endParaRPr lang="ru-RU" b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785825" y="4144856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4081263" y="4144857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</a:t>
            </a:r>
            <a:endParaRPr lang="ru-RU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2581102" y="2201691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3190700" y="2198638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3493678" y="2198639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3798478" y="2198640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</a:t>
            </a:r>
            <a:endParaRPr lang="ru-RU" b="1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2276301" y="3058793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ь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2276302" y="2768789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2276303" y="2485239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2276303" y="1915088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ш</a:t>
            </a:r>
            <a:endParaRPr lang="ru-RU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2885901" y="2198637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</a:t>
            </a:r>
            <a:endParaRPr lang="ru-RU" b="1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2885900" y="1623195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2886312" y="1915087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2885901" y="2490185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</a:t>
            </a:r>
            <a:endParaRPr lang="ru-RU" b="1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1949279" y="1339646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ы</a:t>
            </a:r>
            <a:endParaRPr lang="ru-RU" b="1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2865802" y="1340539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2248872" y="1339646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2553672" y="1339643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3481026" y="1339646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3176227" y="1339644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о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644480" y="1339646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59970" y="2214918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659969" y="2783504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1659970" y="2503602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1653587" y="1924076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</a:t>
            </a:r>
            <a:endParaRPr lang="ru-RU" b="1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1653587" y="1640527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2915816" y="4139723"/>
            <a:ext cx="360040" cy="2886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b="1" dirty="0" smtClean="0"/>
              <a:t>14</a:t>
            </a:r>
            <a:endParaRPr lang="ru-RU" sz="1000" b="1" dirty="0"/>
          </a:p>
        </p:txBody>
      </p:sp>
      <p:sp>
        <p:nvSpPr>
          <p:cNvPr id="132" name="Управляющая кнопка: настраиваемая 131">
            <a:hlinkClick r:id="" action="ppaction://noaction" highlightClick="1"/>
          </p:cNvPr>
          <p:cNvSpPr/>
          <p:nvPr/>
        </p:nvSpPr>
        <p:spPr>
          <a:xfrm>
            <a:off x="2915815" y="4139723"/>
            <a:ext cx="260411" cy="289128"/>
          </a:xfrm>
          <a:prstGeom prst="actionButtonBlan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/>
          </a:p>
        </p:txBody>
      </p:sp>
      <p:sp>
        <p:nvSpPr>
          <p:cNvPr id="136" name="Прямоугольник 135"/>
          <p:cNvSpPr/>
          <p:nvPr/>
        </p:nvSpPr>
        <p:spPr>
          <a:xfrm>
            <a:off x="1653152" y="1027328"/>
            <a:ext cx="304799" cy="2835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1</a:t>
            </a:r>
            <a:endParaRPr lang="ru-RU" sz="1000" b="1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1348788" y="1356978"/>
            <a:ext cx="304799" cy="2835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2</a:t>
            </a:r>
            <a:endParaRPr lang="ru-RU" sz="1000" b="1" dirty="0"/>
          </a:p>
        </p:txBody>
      </p:sp>
      <p:sp>
        <p:nvSpPr>
          <p:cNvPr id="140" name="Управляющая кнопка: настраиваемая 139">
            <a:hlinkClick r:id="" action="ppaction://noaction" highlightClick="1"/>
          </p:cNvPr>
          <p:cNvSpPr/>
          <p:nvPr/>
        </p:nvSpPr>
        <p:spPr>
          <a:xfrm>
            <a:off x="1338358" y="1361601"/>
            <a:ext cx="304799" cy="257335"/>
          </a:xfrm>
          <a:prstGeom prst="actionButtonBlan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/>
          </a:p>
        </p:txBody>
      </p:sp>
      <p:sp>
        <p:nvSpPr>
          <p:cNvPr id="142" name="Прямоугольник 141"/>
          <p:cNvSpPr/>
          <p:nvPr/>
        </p:nvSpPr>
        <p:spPr>
          <a:xfrm>
            <a:off x="6189660" y="203146"/>
            <a:ext cx="304799" cy="2835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8</a:t>
            </a:r>
            <a:endParaRPr lang="ru-RU" sz="1000" b="1" dirty="0"/>
          </a:p>
        </p:txBody>
      </p:sp>
      <p:sp>
        <p:nvSpPr>
          <p:cNvPr id="143" name="Управляющая кнопка: настраиваемая 142">
            <a:hlinkClick r:id="" action="ppaction://noaction" highlightClick="1"/>
          </p:cNvPr>
          <p:cNvSpPr/>
          <p:nvPr/>
        </p:nvSpPr>
        <p:spPr>
          <a:xfrm>
            <a:off x="6189660" y="203146"/>
            <a:ext cx="304799" cy="283549"/>
          </a:xfrm>
          <a:prstGeom prst="actionButtonBlan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/>
          </a:p>
        </p:txBody>
      </p:sp>
      <p:sp>
        <p:nvSpPr>
          <p:cNvPr id="148" name="Прямоугольник 147"/>
          <p:cNvSpPr/>
          <p:nvPr/>
        </p:nvSpPr>
        <p:spPr>
          <a:xfrm>
            <a:off x="2884714" y="1039773"/>
            <a:ext cx="304799" cy="2835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3</a:t>
            </a:r>
            <a:endParaRPr lang="ru-RU" sz="1000" b="1" dirty="0"/>
          </a:p>
        </p:txBody>
      </p:sp>
      <p:sp>
        <p:nvSpPr>
          <p:cNvPr id="149" name="Управляющая кнопка: настраиваемая 148">
            <a:hlinkClick r:id="" action="ppaction://noaction" highlightClick="1"/>
          </p:cNvPr>
          <p:cNvSpPr/>
          <p:nvPr/>
        </p:nvSpPr>
        <p:spPr>
          <a:xfrm>
            <a:off x="2900700" y="1056097"/>
            <a:ext cx="269901" cy="257335"/>
          </a:xfrm>
          <a:prstGeom prst="actionButtonBlan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/>
          </a:p>
        </p:txBody>
      </p:sp>
      <p:sp>
        <p:nvSpPr>
          <p:cNvPr id="151" name="Прямоугольник 150"/>
          <p:cNvSpPr/>
          <p:nvPr/>
        </p:nvSpPr>
        <p:spPr>
          <a:xfrm>
            <a:off x="4090016" y="1600979"/>
            <a:ext cx="304799" cy="2835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6</a:t>
            </a:r>
            <a:endParaRPr lang="ru-RU" sz="1000" b="1" dirty="0"/>
          </a:p>
        </p:txBody>
      </p:sp>
      <p:sp>
        <p:nvSpPr>
          <p:cNvPr id="152" name="Управляющая кнопка: настраиваемая 151">
            <a:hlinkClick r:id="" action="ppaction://noaction" highlightClick="1"/>
          </p:cNvPr>
          <p:cNvSpPr/>
          <p:nvPr/>
        </p:nvSpPr>
        <p:spPr>
          <a:xfrm>
            <a:off x="4098711" y="1613813"/>
            <a:ext cx="296104" cy="257335"/>
          </a:xfrm>
          <a:prstGeom prst="actionButtonBlan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/>
          </a:p>
        </p:txBody>
      </p:sp>
      <p:sp>
        <p:nvSpPr>
          <p:cNvPr id="157" name="Прямоугольник 156"/>
          <p:cNvSpPr/>
          <p:nvPr/>
        </p:nvSpPr>
        <p:spPr>
          <a:xfrm>
            <a:off x="5879864" y="1613813"/>
            <a:ext cx="304799" cy="2835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9</a:t>
            </a:r>
            <a:endParaRPr lang="ru-RU" sz="1000" b="1" dirty="0"/>
          </a:p>
        </p:txBody>
      </p:sp>
      <p:sp>
        <p:nvSpPr>
          <p:cNvPr id="158" name="Управляющая кнопка: настраиваемая 157">
            <a:hlinkClick r:id="" action="ppaction://noaction" highlightClick="1"/>
          </p:cNvPr>
          <p:cNvSpPr/>
          <p:nvPr/>
        </p:nvSpPr>
        <p:spPr>
          <a:xfrm>
            <a:off x="5897312" y="1629009"/>
            <a:ext cx="269901" cy="257335"/>
          </a:xfrm>
          <a:prstGeom prst="actionButtonBlan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/>
          </a:p>
        </p:txBody>
      </p:sp>
      <p:sp>
        <p:nvSpPr>
          <p:cNvPr id="160" name="Прямоугольник 159"/>
          <p:cNvSpPr/>
          <p:nvPr/>
        </p:nvSpPr>
        <p:spPr>
          <a:xfrm>
            <a:off x="2276299" y="1629009"/>
            <a:ext cx="304799" cy="2835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4</a:t>
            </a:r>
            <a:endParaRPr lang="ru-RU" sz="1000" b="1" dirty="0"/>
          </a:p>
        </p:txBody>
      </p:sp>
      <p:sp>
        <p:nvSpPr>
          <p:cNvPr id="161" name="Управляющая кнопка: настраиваемая 160">
            <a:hlinkClick r:id="" action="ppaction://noaction" highlightClick="1"/>
          </p:cNvPr>
          <p:cNvSpPr/>
          <p:nvPr/>
        </p:nvSpPr>
        <p:spPr>
          <a:xfrm>
            <a:off x="2299356" y="1649409"/>
            <a:ext cx="269901" cy="257335"/>
          </a:xfrm>
          <a:prstGeom prst="actionButtonBlan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3785217" y="1896156"/>
            <a:ext cx="304799" cy="2835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5</a:t>
            </a:r>
            <a:endParaRPr lang="ru-RU" sz="1000" b="1" dirty="0"/>
          </a:p>
        </p:txBody>
      </p:sp>
      <p:sp>
        <p:nvSpPr>
          <p:cNvPr id="164" name="Управляющая кнопка: настраиваемая 163">
            <a:hlinkClick r:id="" action="ppaction://noaction" highlightClick="1"/>
          </p:cNvPr>
          <p:cNvSpPr/>
          <p:nvPr/>
        </p:nvSpPr>
        <p:spPr>
          <a:xfrm>
            <a:off x="3785217" y="1912558"/>
            <a:ext cx="304799" cy="257335"/>
          </a:xfrm>
          <a:prstGeom prst="actionButtonBlan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/>
          </a:p>
        </p:txBody>
      </p:sp>
      <p:sp>
        <p:nvSpPr>
          <p:cNvPr id="166" name="Прямоугольник 165"/>
          <p:cNvSpPr/>
          <p:nvPr/>
        </p:nvSpPr>
        <p:spPr>
          <a:xfrm>
            <a:off x="4681765" y="1056097"/>
            <a:ext cx="304799" cy="2835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7</a:t>
            </a:r>
            <a:endParaRPr lang="ru-RU" sz="1000" b="1" dirty="0"/>
          </a:p>
        </p:txBody>
      </p:sp>
      <p:sp>
        <p:nvSpPr>
          <p:cNvPr id="167" name="Управляющая кнопка: настраиваемая 166">
            <a:hlinkClick r:id="" action="ppaction://noaction" highlightClick="1"/>
          </p:cNvPr>
          <p:cNvSpPr/>
          <p:nvPr/>
        </p:nvSpPr>
        <p:spPr>
          <a:xfrm>
            <a:off x="4708313" y="1071579"/>
            <a:ext cx="269901" cy="257335"/>
          </a:xfrm>
          <a:prstGeom prst="actionButtonBlan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/>
          </a:p>
        </p:txBody>
      </p:sp>
      <p:sp>
        <p:nvSpPr>
          <p:cNvPr id="169" name="Прямоугольник 168"/>
          <p:cNvSpPr/>
          <p:nvPr/>
        </p:nvSpPr>
        <p:spPr>
          <a:xfrm>
            <a:off x="3481026" y="3018557"/>
            <a:ext cx="370894" cy="2994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12</a:t>
            </a:r>
            <a:endParaRPr lang="ru-RU" sz="1000" b="1" dirty="0"/>
          </a:p>
        </p:txBody>
      </p:sp>
      <p:sp>
        <p:nvSpPr>
          <p:cNvPr id="170" name="Управляющая кнопка: настраиваемая 169">
            <a:hlinkClick r:id="" action="ppaction://noaction" highlightClick="1"/>
          </p:cNvPr>
          <p:cNvSpPr/>
          <p:nvPr/>
        </p:nvSpPr>
        <p:spPr>
          <a:xfrm>
            <a:off x="3481863" y="3040264"/>
            <a:ext cx="328428" cy="271761"/>
          </a:xfrm>
          <a:prstGeom prst="actionButtonBlan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/>
          </a:p>
        </p:txBody>
      </p:sp>
      <p:sp>
        <p:nvSpPr>
          <p:cNvPr id="172" name="Прямоугольник 171"/>
          <p:cNvSpPr/>
          <p:nvPr/>
        </p:nvSpPr>
        <p:spPr>
          <a:xfrm>
            <a:off x="5297277" y="2477273"/>
            <a:ext cx="324885" cy="2891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11</a:t>
            </a:r>
            <a:endParaRPr lang="ru-RU" sz="1000" b="1" dirty="0"/>
          </a:p>
        </p:txBody>
      </p:sp>
      <p:sp>
        <p:nvSpPr>
          <p:cNvPr id="173" name="Управляющая кнопка: настраиваемая 172">
            <a:hlinkClick r:id="" action="ppaction://noaction" highlightClick="1"/>
          </p:cNvPr>
          <p:cNvSpPr/>
          <p:nvPr/>
        </p:nvSpPr>
        <p:spPr>
          <a:xfrm>
            <a:off x="5280376" y="2477273"/>
            <a:ext cx="341785" cy="296461"/>
          </a:xfrm>
          <a:prstGeom prst="actionButtonBlan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b="1" dirty="0"/>
          </a:p>
        </p:txBody>
      </p:sp>
      <p:sp>
        <p:nvSpPr>
          <p:cNvPr id="175" name="Прямоугольник 174"/>
          <p:cNvSpPr/>
          <p:nvPr/>
        </p:nvSpPr>
        <p:spPr>
          <a:xfrm>
            <a:off x="5551638" y="3342342"/>
            <a:ext cx="417148" cy="2584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13</a:t>
            </a:r>
            <a:endParaRPr lang="ru-RU" sz="1000" b="1" dirty="0"/>
          </a:p>
        </p:txBody>
      </p:sp>
      <p:sp>
        <p:nvSpPr>
          <p:cNvPr id="176" name="Управляющая кнопка: настраиваемая 175">
            <a:hlinkClick r:id="" action="ppaction://noaction" highlightClick="1"/>
          </p:cNvPr>
          <p:cNvSpPr/>
          <p:nvPr/>
        </p:nvSpPr>
        <p:spPr>
          <a:xfrm>
            <a:off x="5622161" y="3335383"/>
            <a:ext cx="268909" cy="276094"/>
          </a:xfrm>
          <a:prstGeom prst="actionButtonBlan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b="1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1976708" y="2197060"/>
            <a:ext cx="347621" cy="2802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10</a:t>
            </a:r>
            <a:endParaRPr lang="ru-RU" sz="1000" b="1" dirty="0"/>
          </a:p>
        </p:txBody>
      </p:sp>
      <p:sp>
        <p:nvSpPr>
          <p:cNvPr id="179" name="Управляющая кнопка: настраиваемая 178">
            <a:hlinkClick r:id="" action="ppaction://noaction" highlightClick="1"/>
          </p:cNvPr>
          <p:cNvSpPr/>
          <p:nvPr/>
        </p:nvSpPr>
        <p:spPr>
          <a:xfrm>
            <a:off x="2002079" y="2214918"/>
            <a:ext cx="252000" cy="240964"/>
          </a:xfrm>
          <a:prstGeom prst="actionButtonBlan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798478" y="3028485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896625" y="3327929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ц</a:t>
            </a:r>
            <a:endParaRPr lang="ru-RU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5300463" y="2760830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176227" y="4144861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э</a:t>
            </a:r>
            <a:endParaRPr lang="ru-RU" b="1" dirty="0"/>
          </a:p>
        </p:txBody>
      </p:sp>
      <p:sp>
        <p:nvSpPr>
          <p:cNvPr id="222" name="Прямоугольник 221"/>
          <p:cNvSpPr/>
          <p:nvPr/>
        </p:nvSpPr>
        <p:spPr>
          <a:xfrm>
            <a:off x="672044" y="5594967"/>
            <a:ext cx="7776864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b="1" dirty="0" smtClean="0"/>
              <a:t>(в)Что </a:t>
            </a:r>
            <a:r>
              <a:rPr lang="ru-RU" b="1" dirty="0"/>
              <a:t>является лучшей защитой от смерча </a:t>
            </a:r>
            <a:r>
              <a:rPr lang="ru-RU" b="1" dirty="0" smtClean="0"/>
              <a:t>?</a:t>
            </a:r>
          </a:p>
          <a:p>
            <a:endParaRPr lang="ru-RU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103276" y="1915594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</a:t>
            </a:r>
            <a:endParaRPr lang="ru-RU" b="1" dirty="0"/>
          </a:p>
        </p:txBody>
      </p:sp>
      <p:sp>
        <p:nvSpPr>
          <p:cNvPr id="237" name="Прямоугольник 236"/>
          <p:cNvSpPr/>
          <p:nvPr/>
        </p:nvSpPr>
        <p:spPr>
          <a:xfrm>
            <a:off x="677818" y="5562605"/>
            <a:ext cx="7802153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2.  (г)Принцип </a:t>
            </a:r>
            <a:r>
              <a:rPr lang="ru-RU" b="1" dirty="0"/>
              <a:t>действия какого бытового прибора вам напоминает действие смерча?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49902" y="868822"/>
            <a:ext cx="813492" cy="1055253"/>
            <a:chOff x="249902" y="868822"/>
            <a:chExt cx="813492" cy="1055253"/>
          </a:xfrm>
        </p:grpSpPr>
        <p:sp>
          <p:nvSpPr>
            <p:cNvPr id="247" name="Управляющая кнопка: настраиваемая 246">
              <a:hlinkClick r:id="" action="ppaction://noaction" highlightClick="1"/>
            </p:cNvPr>
            <p:cNvSpPr/>
            <p:nvPr/>
          </p:nvSpPr>
          <p:spPr>
            <a:xfrm>
              <a:off x="249902" y="868822"/>
              <a:ext cx="793706" cy="1055253"/>
            </a:xfrm>
            <a:prstGeom prst="actionButtonBlank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pic>
          <p:nvPicPr>
            <p:cNvPr id="1026" name="Picture 2" descr="C:\Users\olga\Desktop\все для презентаций\Все про Школу\цыфры  и алфавит аниме\алфавит анимашки\57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243" y="999631"/>
              <a:ext cx="771151" cy="7711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3" name="Прямоугольник 152"/>
          <p:cNvSpPr/>
          <p:nvPr/>
        </p:nvSpPr>
        <p:spPr>
          <a:xfrm>
            <a:off x="611212" y="5594967"/>
            <a:ext cx="7802153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3. (в) Сильный </a:t>
            </a:r>
            <a:r>
              <a:rPr lang="ru-RU" b="1" dirty="0"/>
              <a:t>маломасштабный атмосферный вихрь диаметром до 1 000 м, в котором воздух вращается со скоростью до 100 м/с, это:</a:t>
            </a:r>
          </a:p>
        </p:txBody>
      </p:sp>
      <p:sp>
        <p:nvSpPr>
          <p:cNvPr id="154" name="Прямоугольник 153"/>
          <p:cNvSpPr/>
          <p:nvPr/>
        </p:nvSpPr>
        <p:spPr>
          <a:xfrm>
            <a:off x="637384" y="5554935"/>
            <a:ext cx="7802153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4. – (в) Как </a:t>
            </a:r>
            <a:r>
              <a:rPr lang="ru-RU" b="1" dirty="0"/>
              <a:t>называется ветер, если дым идёт вертикально, а море зеркально гладкое?</a:t>
            </a:r>
          </a:p>
        </p:txBody>
      </p:sp>
      <p:sp>
        <p:nvSpPr>
          <p:cNvPr id="155" name="Прямоугольник 154"/>
          <p:cNvSpPr/>
          <p:nvPr/>
        </p:nvSpPr>
        <p:spPr>
          <a:xfrm>
            <a:off x="575673" y="5562605"/>
            <a:ext cx="7873235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5. – (г) Понижение </a:t>
            </a:r>
            <a:r>
              <a:rPr lang="ru-RU" b="1" dirty="0"/>
              <a:t>давления является признаком приближающейся непогоды, укажите, с помощью какого прибора мы можем это определить?</a:t>
            </a:r>
          </a:p>
        </p:txBody>
      </p:sp>
      <p:sp>
        <p:nvSpPr>
          <p:cNvPr id="180" name="Прямоугольник 179"/>
          <p:cNvSpPr/>
          <p:nvPr/>
        </p:nvSpPr>
        <p:spPr>
          <a:xfrm>
            <a:off x="596305" y="5562605"/>
            <a:ext cx="7883666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6. – (в) Известно</a:t>
            </a:r>
            <a:r>
              <a:rPr lang="ru-RU" b="1" dirty="0"/>
              <a:t>, что сила ветра измеряется его скоростью. Назовите, кто из ученых создал шкалу силы ветра?</a:t>
            </a:r>
          </a:p>
        </p:txBody>
      </p:sp>
      <p:sp>
        <p:nvSpPr>
          <p:cNvPr id="181" name="Прямоугольник 180"/>
          <p:cNvSpPr/>
          <p:nvPr/>
        </p:nvSpPr>
        <p:spPr>
          <a:xfrm>
            <a:off x="611213" y="5563089"/>
            <a:ext cx="7802153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7. – (в) Продолжительный </a:t>
            </a:r>
            <a:r>
              <a:rPr lang="ru-RU" b="1" dirty="0"/>
              <a:t>и очень сильный ветер, скорость которого превышает выше 20 м/с, это:</a:t>
            </a:r>
          </a:p>
        </p:txBody>
      </p:sp>
      <p:sp>
        <p:nvSpPr>
          <p:cNvPr id="182" name="Прямоугольник 181"/>
          <p:cNvSpPr/>
          <p:nvPr/>
        </p:nvSpPr>
        <p:spPr>
          <a:xfrm>
            <a:off x="596305" y="5594967"/>
            <a:ext cx="7802153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8. - (в) К </a:t>
            </a:r>
            <a:r>
              <a:rPr lang="ru-RU" b="1" dirty="0"/>
              <a:t>какой группе опасных природных явлений относится ветер?</a:t>
            </a:r>
          </a:p>
        </p:txBody>
      </p:sp>
      <p:sp>
        <p:nvSpPr>
          <p:cNvPr id="183" name="Прямоугольник 182"/>
          <p:cNvSpPr/>
          <p:nvPr/>
        </p:nvSpPr>
        <p:spPr>
          <a:xfrm>
            <a:off x="606530" y="5598080"/>
            <a:ext cx="7802153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9. – (г) Что </a:t>
            </a:r>
            <a:r>
              <a:rPr lang="ru-RU" b="1" dirty="0"/>
              <a:t>является безопасным и  естественным укрытием на улице во время урагана ?</a:t>
            </a:r>
          </a:p>
        </p:txBody>
      </p:sp>
      <p:sp>
        <p:nvSpPr>
          <p:cNvPr id="184" name="Прямоугольник 183"/>
          <p:cNvSpPr/>
          <p:nvPr/>
        </p:nvSpPr>
        <p:spPr>
          <a:xfrm>
            <a:off x="626589" y="5573462"/>
            <a:ext cx="7802153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10. – (г) Как </a:t>
            </a:r>
            <a:r>
              <a:rPr lang="ru-RU" b="1" dirty="0"/>
              <a:t>называют смерч в </a:t>
            </a:r>
            <a:r>
              <a:rPr lang="ru-RU" b="1" dirty="0" smtClean="0"/>
              <a:t>Японии и США?</a:t>
            </a:r>
            <a:endParaRPr lang="ru-RU" b="1" dirty="0"/>
          </a:p>
        </p:txBody>
      </p:sp>
      <p:sp>
        <p:nvSpPr>
          <p:cNvPr id="185" name="Прямоугольник 184"/>
          <p:cNvSpPr/>
          <p:nvPr/>
        </p:nvSpPr>
        <p:spPr>
          <a:xfrm>
            <a:off x="646755" y="5598080"/>
            <a:ext cx="7873237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11. – (в) Область </a:t>
            </a:r>
            <a:r>
              <a:rPr lang="ru-RU" b="1" dirty="0"/>
              <a:t>повышенного давления в атмосфере это: </a:t>
            </a:r>
          </a:p>
        </p:txBody>
      </p:sp>
      <p:sp>
        <p:nvSpPr>
          <p:cNvPr id="186" name="Прямоугольник 185"/>
          <p:cNvSpPr/>
          <p:nvPr/>
        </p:nvSpPr>
        <p:spPr>
          <a:xfrm>
            <a:off x="591052" y="5598909"/>
            <a:ext cx="792894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12. – (г) Как </a:t>
            </a:r>
            <a:r>
              <a:rPr lang="ru-RU" b="1" dirty="0"/>
              <a:t>называют ветер который страшен вихревыми вращающимися воздушными потоками.</a:t>
            </a:r>
          </a:p>
        </p:txBody>
      </p:sp>
      <p:sp>
        <p:nvSpPr>
          <p:cNvPr id="187" name="Прямоугольник 186"/>
          <p:cNvSpPr/>
          <p:nvPr/>
        </p:nvSpPr>
        <p:spPr>
          <a:xfrm>
            <a:off x="606530" y="5594967"/>
            <a:ext cx="7916433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13. – (г) Область </a:t>
            </a:r>
            <a:r>
              <a:rPr lang="ru-RU" b="1" dirty="0"/>
              <a:t>пониженного давления  в атмосфере это</a:t>
            </a:r>
            <a:r>
              <a:rPr lang="ru-RU" sz="2000" b="1" dirty="0"/>
              <a:t>:</a:t>
            </a:r>
          </a:p>
        </p:txBody>
      </p:sp>
      <p:sp>
        <p:nvSpPr>
          <p:cNvPr id="188" name="Прямоугольник 187"/>
          <p:cNvSpPr/>
          <p:nvPr/>
        </p:nvSpPr>
        <p:spPr>
          <a:xfrm>
            <a:off x="587755" y="5599591"/>
            <a:ext cx="7888184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14. – (г) Вывоз </a:t>
            </a:r>
            <a:r>
              <a:rPr lang="ru-RU" sz="2000" b="1" dirty="0"/>
              <a:t>населения из опасной зоны это: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276303" y="2198643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</a:t>
            </a:r>
            <a:endParaRPr lang="ru-RU" b="1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5300462" y="3312034"/>
            <a:ext cx="304799" cy="28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</a:t>
            </a:r>
            <a:endParaRPr lang="ru-RU" b="1" dirty="0"/>
          </a:p>
        </p:txBody>
      </p:sp>
      <p:sp>
        <p:nvSpPr>
          <p:cNvPr id="137" name="Управляющая кнопка: настраиваемая 136">
            <a:hlinkClick r:id="" action="ppaction://noaction" highlightClick="1"/>
          </p:cNvPr>
          <p:cNvSpPr/>
          <p:nvPr/>
        </p:nvSpPr>
        <p:spPr>
          <a:xfrm>
            <a:off x="1644481" y="1037121"/>
            <a:ext cx="313906" cy="276311"/>
          </a:xfrm>
          <a:prstGeom prst="actionButtonBlan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18223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40" grpId="0" animBg="1"/>
      <p:bldP spid="143" grpId="0" animBg="1"/>
      <p:bldP spid="149" grpId="0" animBg="1"/>
      <p:bldP spid="152" grpId="0" animBg="1"/>
      <p:bldP spid="158" grpId="0" animBg="1"/>
      <p:bldP spid="161" grpId="0" animBg="1"/>
      <p:bldP spid="164" grpId="0" animBg="1"/>
      <p:bldP spid="167" grpId="0" animBg="1"/>
      <p:bldP spid="170" grpId="0" animBg="1"/>
      <p:bldP spid="173" grpId="0" animBg="1"/>
      <p:bldP spid="176" grpId="0" animBg="1"/>
      <p:bldP spid="179" grpId="0" animBg="1"/>
      <p:bldP spid="222" grpId="1" animBg="1"/>
      <p:bldP spid="222" grpId="2" animBg="1"/>
      <p:bldP spid="237" grpId="0" animBg="1"/>
      <p:bldP spid="237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1" animBg="1"/>
      <p:bldP spid="183" grpId="2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3694" y="2989525"/>
            <a:ext cx="5126111" cy="1015663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1053289"/>
              </a:avLst>
            </a:prstTxWarp>
            <a:spAutoFit/>
          </a:bodyPr>
          <a:lstStyle/>
          <a:p>
            <a:pPr algn="ctr"/>
            <a:r>
              <a:rPr lang="ru-RU" sz="6000" b="1" dirty="0" smtClean="0">
                <a:ln w="28575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Молодцы!!!</a:t>
            </a:r>
            <a:endParaRPr lang="ru-RU" sz="6000" b="1" dirty="0">
              <a:ln w="28575">
                <a:solidFill>
                  <a:srgbClr val="FFFF00"/>
                </a:solidFill>
                <a:prstDash val="solid"/>
                <a:miter lim="800000"/>
              </a:ln>
              <a:solidFill>
                <a:srgbClr val="FF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407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380</Words>
  <Application>Microsoft Office PowerPoint</Application>
  <PresentationFormat>Экран (4:3)</PresentationFormat>
  <Paragraphs>126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Ураганы, бури, смерчи. кроссворд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Ураганы, бури, смерчи. кроссворд</dc:title>
  <dc:creator>olga</dc:creator>
  <cp:lastModifiedBy>olga</cp:lastModifiedBy>
  <cp:revision>79</cp:revision>
  <dcterms:created xsi:type="dcterms:W3CDTF">2013-11-12T08:30:51Z</dcterms:created>
  <dcterms:modified xsi:type="dcterms:W3CDTF">2013-11-14T04:07:01Z</dcterms:modified>
</cp:coreProperties>
</file>