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089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789363"/>
            <a:ext cx="7772400" cy="1109662"/>
          </a:xfrm>
        </p:spPr>
        <p:txBody>
          <a:bodyPr/>
          <a:lstStyle>
            <a:lvl1pPr algn="ctr">
              <a:defRPr sz="4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41888"/>
            <a:ext cx="6400800" cy="696912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675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7038" y="1700213"/>
            <a:ext cx="1909762" cy="48974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42988" y="1700213"/>
            <a:ext cx="5581650" cy="4897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41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327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67031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42988" y="2349500"/>
            <a:ext cx="3744912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40300" y="2349500"/>
            <a:ext cx="37465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828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866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0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6818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02551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64159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1700213"/>
            <a:ext cx="7643812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2349500"/>
            <a:ext cx="7643812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6526" y="1844824"/>
            <a:ext cx="7772400" cy="1109662"/>
          </a:xfrm>
        </p:spPr>
        <p:txBody>
          <a:bodyPr/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Игра – «Да!», «Нет!»</a:t>
            </a:r>
            <a:endParaRPr lang="ru-RU" sz="4800" b="1" dirty="0">
              <a:solidFill>
                <a:srgbClr val="FFFF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2326" y="3212976"/>
            <a:ext cx="6400800" cy="696913"/>
          </a:xfrm>
        </p:spPr>
        <p:txBody>
          <a:bodyPr/>
          <a:lstStyle/>
          <a:p>
            <a:pPr algn="l"/>
            <a:r>
              <a:rPr lang="ru-RU" b="1" dirty="0" smtClean="0"/>
              <a:t>По теме: «Бури, смерчи, ураганы»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5107632"/>
            <a:ext cx="4157190" cy="1489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МБОУ «</a:t>
            </a:r>
            <a:r>
              <a:rPr lang="ru-RU" b="1" dirty="0" err="1" smtClean="0"/>
              <a:t>Токурская</a:t>
            </a:r>
            <a:r>
              <a:rPr lang="ru-RU" b="1" dirty="0" smtClean="0"/>
              <a:t> СОШ»</a:t>
            </a:r>
          </a:p>
          <a:p>
            <a:pPr algn="ctr"/>
            <a:r>
              <a:rPr lang="ru-RU" b="1" dirty="0" smtClean="0"/>
              <a:t>Учитель ОБЖ</a:t>
            </a:r>
          </a:p>
          <a:p>
            <a:pPr algn="ctr"/>
            <a:r>
              <a:rPr lang="ru-RU" b="1" dirty="0" smtClean="0"/>
              <a:t>Гикалова О.В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Текст 2"/>
          <p:cNvSpPr txBox="1">
            <a:spLocks/>
          </p:cNvSpPr>
          <p:nvPr/>
        </p:nvSpPr>
        <p:spPr bwMode="auto">
          <a:xfrm>
            <a:off x="160238" y="188640"/>
            <a:ext cx="8784976" cy="150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fontScale="47500" lnSpcReduction="20000"/>
          </a:bodyPr>
          <a:lstStyle>
            <a:lvl1pPr marL="0" indent="0" algn="ctr" defTabSz="449263" rtl="0" fontAlgn="base" hangingPunct="0"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Wingdings" charset="2"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fontAlgn="base" hangingPunct="0"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75000"/>
              <a:buFont typeface="Symbol" charset="2"/>
              <a:buNone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49263" rtl="0" fontAlgn="base" hangingPunct="0"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None/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49263" rtl="0" fontAlgn="base" hangingPunct="0"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75000"/>
              <a:buFont typeface="Symbol" charset="2"/>
              <a:buNone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49263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None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49263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None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49263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None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49263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None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49263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None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b="1" dirty="0" smtClean="0">
                <a:solidFill>
                  <a:schemeClr val="tx1"/>
                </a:solidFill>
                <a:latin typeface="Arial Black" pitchFamily="34" charset="0"/>
              </a:rPr>
              <a:t>Муниципальное бюджетное общеобразовательное учреждение</a:t>
            </a:r>
          </a:p>
          <a:p>
            <a:r>
              <a:rPr lang="ru-RU" sz="3600" b="1" dirty="0" smtClean="0">
                <a:solidFill>
                  <a:schemeClr val="tx1"/>
                </a:solidFill>
                <a:latin typeface="Arial Black" pitchFamily="34" charset="0"/>
              </a:rPr>
              <a:t>средняя общеобразовательная школа Амурской области</a:t>
            </a:r>
          </a:p>
          <a:p>
            <a:r>
              <a:rPr lang="ru-RU" sz="3600" b="1" dirty="0" err="1" smtClean="0">
                <a:solidFill>
                  <a:schemeClr val="tx1"/>
                </a:solidFill>
                <a:latin typeface="Arial Black" pitchFamily="34" charset="0"/>
              </a:rPr>
              <a:t>Селемджинского</a:t>
            </a:r>
            <a:r>
              <a:rPr lang="ru-RU" sz="3600" b="1" dirty="0" smtClean="0">
                <a:solidFill>
                  <a:schemeClr val="tx1"/>
                </a:solidFill>
                <a:latin typeface="Arial Black" pitchFamily="34" charset="0"/>
              </a:rPr>
              <a:t> района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Arial Black" pitchFamily="34" charset="0"/>
              </a:rPr>
              <a:t> п. Токур.</a:t>
            </a:r>
            <a:endParaRPr lang="ru-RU" b="1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643812" cy="936104"/>
          </a:xfrm>
        </p:spPr>
        <p:txBody>
          <a:bodyPr/>
          <a:lstStyle/>
          <a:p>
            <a:pPr algn="ctr"/>
            <a:r>
              <a:rPr lang="ru-RU" i="1" dirty="0" smtClean="0">
                <a:latin typeface="Arial Black" pitchFamily="34" charset="0"/>
              </a:rPr>
              <a:t>8. Смерчи бывают во всех районах земного шара.</a:t>
            </a:r>
            <a:endParaRPr lang="ru-RU" i="1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2767077"/>
            <a:ext cx="1406826" cy="1492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Да</a:t>
            </a:r>
            <a:endParaRPr lang="ru-RU" sz="4400" dirty="0"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20072" y="2766628"/>
            <a:ext cx="1440160" cy="1492982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Нет</a:t>
            </a:r>
            <a:r>
              <a:rPr lang="ru-RU" sz="4400" dirty="0" smtClean="0"/>
              <a:t> </a:t>
            </a:r>
            <a:endParaRPr lang="ru-RU" sz="4400" dirty="0"/>
          </a:p>
        </p:txBody>
      </p:sp>
      <p:pic>
        <p:nvPicPr>
          <p:cNvPr id="6" name="Picture 9" descr="C:\Users\olga\Desktop\все для презентаций\дети аниме,картинки\дети аниме\detia-30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692005"/>
            <a:ext cx="1406826" cy="1567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:\Users\olga\Desktop\все для презентаций\4221264-358b928a70c40cdd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476" y="2155122"/>
            <a:ext cx="2167352" cy="3039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823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643812" cy="1584176"/>
          </a:xfrm>
        </p:spPr>
        <p:txBody>
          <a:bodyPr/>
          <a:lstStyle/>
          <a:p>
            <a:pPr algn="ctr"/>
            <a:r>
              <a:rPr lang="ru-RU" i="1" dirty="0" smtClean="0">
                <a:latin typeface="Arial Black" pitchFamily="34" charset="0"/>
              </a:rPr>
              <a:t>9.Снежные бури в нашей стране часто достигают большой силы на огромных пространствах.</a:t>
            </a:r>
            <a:br>
              <a:rPr lang="ru-RU" i="1" dirty="0" smtClean="0">
                <a:latin typeface="Arial Black" pitchFamily="34" charset="0"/>
              </a:rPr>
            </a:br>
            <a:endParaRPr lang="ru-RU" i="1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2728554"/>
            <a:ext cx="1478834" cy="15645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Да</a:t>
            </a:r>
            <a:endParaRPr lang="ru-RU" sz="4400" dirty="0"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2766628"/>
            <a:ext cx="1512168" cy="1526467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Нет</a:t>
            </a:r>
            <a:r>
              <a:rPr lang="ru-RU" sz="4400" dirty="0" smtClean="0"/>
              <a:t> </a:t>
            </a:r>
            <a:endParaRPr lang="ru-RU" sz="4400" dirty="0"/>
          </a:p>
        </p:txBody>
      </p:sp>
      <p:pic>
        <p:nvPicPr>
          <p:cNvPr id="6" name="Picture 9" descr="C:\Users\olga\Desktop\все для презентаций\дети аниме,картинки\дети аниме\detia-30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738" y="2667489"/>
            <a:ext cx="1547847" cy="17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:\Users\olga\Desktop\все для презентаций\4221264-358b928a70c40cdd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225" y="2081556"/>
            <a:ext cx="2307671" cy="3236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071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620689"/>
            <a:ext cx="7643812" cy="1728812"/>
          </a:xfrm>
        </p:spPr>
        <p:txBody>
          <a:bodyPr/>
          <a:lstStyle/>
          <a:p>
            <a:pPr algn="ctr"/>
            <a:r>
              <a:rPr lang="ru-RU" i="1" dirty="0" smtClean="0">
                <a:latin typeface="Arial Black" pitchFamily="34" charset="0"/>
              </a:rPr>
              <a:t>10.Снежные бури сопровождаются переносом большого количества частиц почвы и песка.</a:t>
            </a:r>
            <a:br>
              <a:rPr lang="ru-RU" i="1" dirty="0" smtClean="0">
                <a:latin typeface="Arial Black" pitchFamily="34" charset="0"/>
              </a:rPr>
            </a:br>
            <a:endParaRPr lang="ru-RU" i="1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2988" y="2349500"/>
            <a:ext cx="7643812" cy="33696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2728554"/>
            <a:ext cx="1478834" cy="1492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Да</a:t>
            </a:r>
            <a:endParaRPr lang="ru-RU" sz="4400" dirty="0"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2766628"/>
            <a:ext cx="1512168" cy="1454459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Нет</a:t>
            </a:r>
            <a:r>
              <a:rPr lang="ru-RU" sz="4400" dirty="0" smtClean="0"/>
              <a:t> </a:t>
            </a:r>
            <a:endParaRPr lang="ru-RU" sz="4400" dirty="0"/>
          </a:p>
        </p:txBody>
      </p:sp>
      <p:pic>
        <p:nvPicPr>
          <p:cNvPr id="6" name="Picture 9" descr="C:\Users\olga\Desktop\все для презентаций\дети аниме,картинки\дети аниме\detia-30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593488"/>
            <a:ext cx="1478834" cy="1647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:\Users\olga\Desktop\все для презентаций\4221264-358b928a70c40cdd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032" y="2348880"/>
            <a:ext cx="2139896" cy="3000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Управляющая кнопка: домой 7">
            <a:hlinkClick r:id="rId4" action="ppaction://hlinksldjump" highlightClick="1"/>
          </p:cNvPr>
          <p:cNvSpPr/>
          <p:nvPr/>
        </p:nvSpPr>
        <p:spPr>
          <a:xfrm>
            <a:off x="7651192" y="5349799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4355976" y="5589240"/>
            <a:ext cx="2304256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 Black" pitchFamily="34" charset="0"/>
              </a:rPr>
              <a:t>Проверка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016796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908720"/>
            <a:ext cx="7643812" cy="649287"/>
          </a:xfrm>
        </p:spPr>
        <p:txBody>
          <a:bodyPr/>
          <a:lstStyle/>
          <a:p>
            <a:pPr algn="ctr"/>
            <a:r>
              <a:rPr kumimoji="0" lang="ru-RU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Оценка за работу</a:t>
            </a:r>
            <a:endParaRPr lang="ru-RU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124075"/>
            <a:ext cx="7010400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879850"/>
            <a:ext cx="16335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597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96752"/>
            <a:ext cx="7772400" cy="3096344"/>
          </a:xfrm>
        </p:spPr>
        <p:txBody>
          <a:bodyPr/>
          <a:lstStyle/>
          <a:p>
            <a:pPr algn="ctr"/>
            <a:r>
              <a:rPr lang="ru-RU" sz="3600" i="1" cap="none" dirty="0" smtClean="0">
                <a:latin typeface="Arial Black" pitchFamily="34" charset="0"/>
              </a:rPr>
              <a:t>Прочитайте текст  и дайте ответ. Если вы согласны с утверждением, напишите -  «да», если не согласны – «нет».</a:t>
            </a:r>
            <a:br>
              <a:rPr lang="ru-RU" sz="3600" i="1" cap="none" dirty="0" smtClean="0">
                <a:latin typeface="Arial Black" pitchFamily="34" charset="0"/>
              </a:rPr>
            </a:br>
            <a:endParaRPr lang="ru-RU" sz="3600" i="1" cap="none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05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692696"/>
            <a:ext cx="7643812" cy="1152128"/>
          </a:xfrm>
        </p:spPr>
        <p:txBody>
          <a:bodyPr/>
          <a:lstStyle/>
          <a:p>
            <a:pPr algn="ctr"/>
            <a:r>
              <a:rPr lang="ru-RU" sz="3200" i="1" dirty="0" smtClean="0">
                <a:latin typeface="Arial Black" pitchFamily="34" charset="0"/>
              </a:rPr>
              <a:t>1. Циклон - область повышенного давления в атмосфере.</a:t>
            </a:r>
            <a:br>
              <a:rPr lang="ru-RU" sz="3200" i="1" dirty="0" smtClean="0">
                <a:latin typeface="Arial Black" pitchFamily="34" charset="0"/>
              </a:rPr>
            </a:br>
            <a:endParaRPr lang="ru-RU" sz="3200" i="1" dirty="0">
              <a:latin typeface="Arial Black" pitchFamily="34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2132856"/>
            <a:ext cx="7643812" cy="42481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691680" y="2728554"/>
            <a:ext cx="1550842" cy="15645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Да</a:t>
            </a:r>
            <a:endParaRPr lang="ru-RU" sz="4400" dirty="0"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90626" y="2896756"/>
            <a:ext cx="1512168" cy="1526467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Arial Black" pitchFamily="34" charset="0"/>
              </a:rPr>
              <a:t>Нет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pic>
        <p:nvPicPr>
          <p:cNvPr id="24583" name="Picture 7" descr="C:\Users\olga\Desktop\все для презентаций\4221264-358b928a70c40cdd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431" y="2492896"/>
            <a:ext cx="2160557" cy="302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5" name="Picture 9" descr="C:\Users\olga\Desktop\все для презентаций\дети аниме,картинки\дети аниме\detia-306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427" y="2548134"/>
            <a:ext cx="1550842" cy="1728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643812" cy="649287"/>
          </a:xfrm>
        </p:spPr>
        <p:txBody>
          <a:bodyPr/>
          <a:lstStyle/>
          <a:p>
            <a:pPr algn="ctr"/>
            <a:r>
              <a:rPr lang="ru-RU" i="1" dirty="0" smtClean="0">
                <a:latin typeface="Arial Black" pitchFamily="34" charset="0"/>
              </a:rPr>
              <a:t>2. Буря - ветер больше 50 км/ч.</a:t>
            </a:r>
            <a:endParaRPr lang="ru-RU" i="1" dirty="0"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2728554"/>
            <a:ext cx="1478834" cy="1492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Да</a:t>
            </a:r>
            <a:endParaRPr lang="ru-RU" sz="4400" dirty="0"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48064" y="2766628"/>
            <a:ext cx="1512168" cy="1454459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Нет</a:t>
            </a:r>
            <a:r>
              <a:rPr lang="ru-RU" sz="4400" dirty="0" smtClean="0"/>
              <a:t> </a:t>
            </a:r>
            <a:endParaRPr lang="ru-RU" sz="4400" dirty="0"/>
          </a:p>
        </p:txBody>
      </p:sp>
      <p:pic>
        <p:nvPicPr>
          <p:cNvPr id="7" name="Picture 7" descr="C:\Users\olga\Desktop\все для презентаций\4221264-358b928a70c40cdd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20888"/>
            <a:ext cx="2108025" cy="295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" descr="C:\Users\olga\Desktop\все для презентаций\дети аниме,картинки\дети аниме\detia-306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231" y="2641891"/>
            <a:ext cx="1495001" cy="1665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22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643812" cy="1296144"/>
          </a:xfrm>
        </p:spPr>
        <p:txBody>
          <a:bodyPr/>
          <a:lstStyle/>
          <a:p>
            <a:pPr algn="ctr"/>
            <a:r>
              <a:rPr lang="ru-RU" i="1" dirty="0" smtClean="0">
                <a:latin typeface="Arial Black" pitchFamily="34" charset="0"/>
              </a:rPr>
              <a:t>3. Ураган - ветер меньше 122 км/ч.</a:t>
            </a:r>
            <a:br>
              <a:rPr lang="ru-RU" i="1" dirty="0" smtClean="0">
                <a:latin typeface="Arial Black" pitchFamily="34" charset="0"/>
              </a:rPr>
            </a:br>
            <a:endParaRPr lang="ru-RU" i="1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2728554"/>
            <a:ext cx="1406826" cy="1492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Да</a:t>
            </a:r>
            <a:endParaRPr lang="ru-RU" sz="4400" dirty="0"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20072" y="2766628"/>
            <a:ext cx="1440160" cy="1454459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Нет</a:t>
            </a:r>
            <a:r>
              <a:rPr lang="ru-RU" sz="4400" dirty="0" smtClean="0"/>
              <a:t> </a:t>
            </a:r>
            <a:endParaRPr lang="ru-RU" sz="4400" dirty="0"/>
          </a:p>
        </p:txBody>
      </p:sp>
      <p:pic>
        <p:nvPicPr>
          <p:cNvPr id="6" name="Picture 9" descr="C:\Users\olga\Desktop\все для презентаций\дети аниме,картинки\дети аниме\detia-30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653482"/>
            <a:ext cx="1406826" cy="1567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:\Users\olga\Desktop\все для презентаций\4221264-358b928a70c40cdd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840" y="2093358"/>
            <a:ext cx="2130624" cy="2987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788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643812" cy="1224136"/>
          </a:xfrm>
        </p:spPr>
        <p:txBody>
          <a:bodyPr/>
          <a:lstStyle/>
          <a:p>
            <a:pPr algn="ctr"/>
            <a:r>
              <a:rPr lang="ru-RU" i="1" dirty="0" smtClean="0">
                <a:latin typeface="Arial Black" pitchFamily="34" charset="0"/>
              </a:rPr>
              <a:t>4. Разрушительная сила урагана огромна.</a:t>
            </a:r>
            <a:br>
              <a:rPr lang="ru-RU" i="1" dirty="0" smtClean="0">
                <a:latin typeface="Arial Black" pitchFamily="34" charset="0"/>
              </a:rPr>
            </a:br>
            <a:endParaRPr lang="ru-RU" i="1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2728554"/>
            <a:ext cx="1478834" cy="1492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Да</a:t>
            </a:r>
            <a:endParaRPr lang="ru-RU" sz="4400" dirty="0"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2766628"/>
            <a:ext cx="1512168" cy="1454459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Нет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6" name="Picture 7" descr="C:\Users\olga\Desktop\все для презентаций\4221264-358b928a70c40cdd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300" y="2346107"/>
            <a:ext cx="2001609" cy="2806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" descr="C:\Users\olga\Desktop\все для презентаций\дети аниме,картинки\дети аниме\detia-306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1402" y="2658332"/>
            <a:ext cx="1465491" cy="163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768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643812" cy="1440160"/>
          </a:xfrm>
        </p:spPr>
        <p:txBody>
          <a:bodyPr/>
          <a:lstStyle/>
          <a:p>
            <a:pPr algn="ctr"/>
            <a:r>
              <a:rPr lang="ru-RU" i="1" dirty="0" smtClean="0">
                <a:latin typeface="Arial Black" pitchFamily="34" charset="0"/>
              </a:rPr>
              <a:t>5. Пыльные бури сопровождаются переносом больших масс снега.</a:t>
            </a:r>
            <a:br>
              <a:rPr lang="ru-RU" i="1" dirty="0" smtClean="0">
                <a:latin typeface="Arial Black" pitchFamily="34" charset="0"/>
              </a:rPr>
            </a:br>
            <a:endParaRPr lang="ru-RU" i="1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2728554"/>
            <a:ext cx="1478834" cy="1492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Да</a:t>
            </a:r>
            <a:endParaRPr lang="ru-RU" sz="4400" dirty="0"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2766628"/>
            <a:ext cx="1512168" cy="1454459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Нет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6" name="Picture 9" descr="C:\Users\olga\Desktop\все для презентаций\дети аниме,картинки\дети аниме\detia-30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766628"/>
            <a:ext cx="1478834" cy="1647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:\Users\olga\Desktop\все для презентаций\4221264-358b928a70c40cdd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154" y="2205866"/>
            <a:ext cx="2160240" cy="302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95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643812" cy="1728192"/>
          </a:xfrm>
        </p:spPr>
        <p:txBody>
          <a:bodyPr/>
          <a:lstStyle/>
          <a:p>
            <a:pPr algn="ctr"/>
            <a:r>
              <a:rPr lang="ru-RU" i="1" dirty="0" smtClean="0">
                <a:latin typeface="Arial Black" pitchFamily="34" charset="0"/>
              </a:rPr>
              <a:t>6. Для </a:t>
            </a:r>
            <a:r>
              <a:rPr lang="ru-RU" i="1" dirty="0" err="1" smtClean="0">
                <a:latin typeface="Arial Black" pitchFamily="34" charset="0"/>
              </a:rPr>
              <a:t>беспыльных</a:t>
            </a:r>
            <a:r>
              <a:rPr lang="ru-RU" i="1" dirty="0" smtClean="0">
                <a:latin typeface="Arial Black" pitchFamily="34" charset="0"/>
              </a:rPr>
              <a:t> бурь характерно отсутствие в воздухе пыли.</a:t>
            </a:r>
            <a:br>
              <a:rPr lang="ru-RU" i="1" dirty="0" smtClean="0">
                <a:latin typeface="Arial Black" pitchFamily="34" charset="0"/>
              </a:rPr>
            </a:br>
            <a:endParaRPr lang="ru-RU" i="1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2728554"/>
            <a:ext cx="1550842" cy="15645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Да</a:t>
            </a:r>
            <a:endParaRPr lang="ru-RU" sz="4400" dirty="0"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2766628"/>
            <a:ext cx="1512168" cy="1526467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Нет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6" name="Picture 7" descr="C:\Users\olga\Desktop\все для презентаций\4221264-358b928a70c40cdd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028" y="2382160"/>
            <a:ext cx="2160240" cy="302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9" descr="C:\Users\olga\Desktop\все для презентаций\дети аниме,картинки\дети аниме\detia-306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333" y="2764592"/>
            <a:ext cx="1576189" cy="175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194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643812" cy="864096"/>
          </a:xfrm>
        </p:spPr>
        <p:txBody>
          <a:bodyPr/>
          <a:lstStyle/>
          <a:p>
            <a:pPr algn="ctr"/>
            <a:r>
              <a:rPr lang="ru-RU" i="1" dirty="0" smtClean="0">
                <a:latin typeface="Arial Black" pitchFamily="34" charset="0"/>
              </a:rPr>
              <a:t>7. Смерч имеет вид столба с воронкообразным расширением снизу и сверху.</a:t>
            </a:r>
            <a:endParaRPr lang="ru-RU" i="1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2988" y="2522216"/>
            <a:ext cx="7643812" cy="4075434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2871786"/>
            <a:ext cx="1478834" cy="14933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Да</a:t>
            </a:r>
            <a:endParaRPr lang="ru-RU" sz="4400" dirty="0"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2871787"/>
            <a:ext cx="1512168" cy="1493316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Нет</a:t>
            </a:r>
            <a:r>
              <a:rPr lang="ru-RU" sz="4400" dirty="0" smtClean="0"/>
              <a:t> </a:t>
            </a:r>
            <a:endParaRPr lang="ru-RU" sz="4400" dirty="0"/>
          </a:p>
        </p:txBody>
      </p:sp>
      <p:pic>
        <p:nvPicPr>
          <p:cNvPr id="6" name="Picture 9" descr="C:\Users\olga\Desktop\все для презентаций\дети аниме,картинки\дети аниме\detia-30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076" y="2997990"/>
            <a:ext cx="1296144" cy="144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:\Users\olga\Desktop\все для презентаций\4221264-358b928a70c40cdd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116" y="2420888"/>
            <a:ext cx="2343978" cy="3287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81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plate">
  <a:themeElements>
    <a:clrScheme name="00001 1">
      <a:dk1>
        <a:srgbClr val="808080"/>
      </a:dk1>
      <a:lt1>
        <a:srgbClr val="EAEAEA"/>
      </a:lt1>
      <a:dk2>
        <a:srgbClr val="000000"/>
      </a:dk2>
      <a:lt2>
        <a:srgbClr val="FFFFFF"/>
      </a:lt2>
      <a:accent1>
        <a:srgbClr val="CC00FF"/>
      </a:accent1>
      <a:accent2>
        <a:srgbClr val="FF99FF"/>
      </a:accent2>
      <a:accent3>
        <a:srgbClr val="AAAAAA"/>
      </a:accent3>
      <a:accent4>
        <a:srgbClr val="C8C8C8"/>
      </a:accent4>
      <a:accent5>
        <a:srgbClr val="E2AAFF"/>
      </a:accent5>
      <a:accent6>
        <a:srgbClr val="E78AE7"/>
      </a:accent6>
      <a:hlink>
        <a:srgbClr val="3333FF"/>
      </a:hlink>
      <a:folHlink>
        <a:srgbClr val="0066FF"/>
      </a:folHlink>
    </a:clrScheme>
    <a:fontScheme name="000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0001 1">
        <a:dk1>
          <a:srgbClr val="808080"/>
        </a:dk1>
        <a:lt1>
          <a:srgbClr val="EAEAEA"/>
        </a:lt1>
        <a:dk2>
          <a:srgbClr val="000000"/>
        </a:dk2>
        <a:lt2>
          <a:srgbClr val="FFFFFF"/>
        </a:lt2>
        <a:accent1>
          <a:srgbClr val="CC00FF"/>
        </a:accent1>
        <a:accent2>
          <a:srgbClr val="FF99FF"/>
        </a:accent2>
        <a:accent3>
          <a:srgbClr val="AAAAAA"/>
        </a:accent3>
        <a:accent4>
          <a:srgbClr val="C8C8C8"/>
        </a:accent4>
        <a:accent5>
          <a:srgbClr val="E2AAFF"/>
        </a:accent5>
        <a:accent6>
          <a:srgbClr val="E78AE7"/>
        </a:accent6>
        <a:hlink>
          <a:srgbClr val="3333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001 2">
        <a:dk1>
          <a:srgbClr val="808080"/>
        </a:dk1>
        <a:lt1>
          <a:srgbClr val="99CCFF"/>
        </a:lt1>
        <a:dk2>
          <a:srgbClr val="000000"/>
        </a:dk2>
        <a:lt2>
          <a:srgbClr val="FFCCFF"/>
        </a:lt2>
        <a:accent1>
          <a:srgbClr val="0000FF"/>
        </a:accent1>
        <a:accent2>
          <a:srgbClr val="FF99FF"/>
        </a:accent2>
        <a:accent3>
          <a:srgbClr val="AAAAAA"/>
        </a:accent3>
        <a:accent4>
          <a:srgbClr val="82AEDA"/>
        </a:accent4>
        <a:accent5>
          <a:srgbClr val="AAAAFF"/>
        </a:accent5>
        <a:accent6>
          <a:srgbClr val="E78AE7"/>
        </a:accent6>
        <a:hlink>
          <a:srgbClr val="0099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001 3">
        <a:dk1>
          <a:srgbClr val="003399"/>
        </a:dk1>
        <a:lt1>
          <a:srgbClr val="99CCFF"/>
        </a:lt1>
        <a:dk2>
          <a:srgbClr val="000000"/>
        </a:dk2>
        <a:lt2>
          <a:srgbClr val="FFCCFF"/>
        </a:lt2>
        <a:accent1>
          <a:srgbClr val="0000FF"/>
        </a:accent1>
        <a:accent2>
          <a:srgbClr val="FF99FF"/>
        </a:accent2>
        <a:accent3>
          <a:srgbClr val="AAAAAA"/>
        </a:accent3>
        <a:accent4>
          <a:srgbClr val="82AEDA"/>
        </a:accent4>
        <a:accent5>
          <a:srgbClr val="AAAAFF"/>
        </a:accent5>
        <a:accent6>
          <a:srgbClr val="E78AE7"/>
        </a:accent6>
        <a:hlink>
          <a:srgbClr val="FF3399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149</TotalTime>
  <Words>195</Words>
  <Application>Microsoft Office PowerPoint</Application>
  <PresentationFormat>Экран (4:3)</PresentationFormat>
  <Paragraphs>42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Arial</vt:lpstr>
      <vt:lpstr>template</vt:lpstr>
      <vt:lpstr>Игра – «Да!», «Нет!»</vt:lpstr>
      <vt:lpstr>Прочитайте текст  и дайте ответ. Если вы согласны с утверждением, напишите -  «да», если не согласны – «нет». </vt:lpstr>
      <vt:lpstr>1. Циклон - область повышенного давления в атмосфере. </vt:lpstr>
      <vt:lpstr>2. Буря - ветер больше 50 км/ч.</vt:lpstr>
      <vt:lpstr>3. Ураган - ветер меньше 122 км/ч. </vt:lpstr>
      <vt:lpstr>4. Разрушительная сила урагана огромна. </vt:lpstr>
      <vt:lpstr>5. Пыльные бури сопровождаются переносом больших масс снега. </vt:lpstr>
      <vt:lpstr>6. Для беспыльных бурь характерно отсутствие в воздухе пыли. </vt:lpstr>
      <vt:lpstr>7. Смерч имеет вид столба с воронкообразным расширением снизу и сверху.</vt:lpstr>
      <vt:lpstr>8. Смерчи бывают во всех районах земного шара.</vt:lpstr>
      <vt:lpstr>9.Снежные бури в нашей стране часто достигают большой силы на огромных пространствах. </vt:lpstr>
      <vt:lpstr>10.Снежные бури сопровождаются переносом большого количества частиц почвы и песка. </vt:lpstr>
      <vt:lpstr>Оценка за работу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– «Да!», «Нет!»</dc:title>
  <dc:creator>olga</dc:creator>
  <cp:lastModifiedBy>olga</cp:lastModifiedBy>
  <cp:revision>9</cp:revision>
  <dcterms:created xsi:type="dcterms:W3CDTF">2013-10-28T09:25:26Z</dcterms:created>
  <dcterms:modified xsi:type="dcterms:W3CDTF">2013-10-28T11:54:56Z</dcterms:modified>
</cp:coreProperties>
</file>