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0" r:id="rId6"/>
    <p:sldId id="267" r:id="rId7"/>
    <p:sldId id="277" r:id="rId8"/>
    <p:sldId id="268" r:id="rId9"/>
    <p:sldId id="271" r:id="rId10"/>
    <p:sldId id="274" r:id="rId11"/>
    <p:sldId id="273" r:id="rId12"/>
    <p:sldId id="270" r:id="rId13"/>
    <p:sldId id="275" r:id="rId14"/>
    <p:sldId id="264" r:id="rId15"/>
    <p:sldId id="26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A001-63A6-43C5-9C77-853DABE86ED1}" type="datetimeFigureOut">
              <a:rPr lang="ru-RU" smtClean="0"/>
              <a:pPr/>
              <a:t>01.01.2002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6255-FC58-49E7-9C74-47E48FB76C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ТЕЛЕФОНОГРАММА: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Внимание! На подводной лодке произошел выброс радиоактивного газа, облако движется в сторону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П-Камчатского</a:t>
            </a:r>
            <a:r>
              <a:rPr lang="ru-RU" b="1" dirty="0" smtClean="0"/>
              <a:t>. Всем срочно приготовить средства индивидуальной защиты.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306663" cy="2865775"/>
          </a:xfrm>
          <a:prstGeom prst="rect">
            <a:avLst/>
          </a:prstGeom>
        </p:spPr>
      </p:pic>
      <p:pic>
        <p:nvPicPr>
          <p:cNvPr id="6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188640"/>
            <a:ext cx="3306663" cy="2865775"/>
          </a:xfrm>
          <a:prstGeom prst="rect">
            <a:avLst/>
          </a:prstGeom>
        </p:spPr>
      </p:pic>
      <p:pic>
        <p:nvPicPr>
          <p:cNvPr id="7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992225"/>
            <a:ext cx="3306663" cy="2865775"/>
          </a:xfrm>
          <a:prstGeom prst="rect">
            <a:avLst/>
          </a:prstGeom>
        </p:spPr>
      </p:pic>
      <p:pic>
        <p:nvPicPr>
          <p:cNvPr id="8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3992225"/>
            <a:ext cx="3306663" cy="2865775"/>
          </a:xfrm>
          <a:prstGeom prst="rect">
            <a:avLst/>
          </a:prstGeom>
        </p:spPr>
      </p:pic>
      <p:pic>
        <p:nvPicPr>
          <p:cNvPr id="1026" name="Picture 2" descr="C:\Documents and Settings\User\Рабочий стол\Анимации\Анимация\7A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495522"/>
            <a:ext cx="4000528" cy="4572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N1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306663" cy="2865775"/>
          </a:xfrm>
        </p:spPr>
      </p:pic>
      <p:pic>
        <p:nvPicPr>
          <p:cNvPr id="5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306663" cy="2865775"/>
          </a:xfrm>
          <a:prstGeom prst="rect">
            <a:avLst/>
          </a:prstGeom>
        </p:spPr>
      </p:pic>
      <p:pic>
        <p:nvPicPr>
          <p:cNvPr id="6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188640"/>
            <a:ext cx="3306663" cy="2865775"/>
          </a:xfrm>
          <a:prstGeom prst="rect">
            <a:avLst/>
          </a:prstGeom>
        </p:spPr>
      </p:pic>
      <p:pic>
        <p:nvPicPr>
          <p:cNvPr id="7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992225"/>
            <a:ext cx="3306663" cy="2865775"/>
          </a:xfrm>
          <a:prstGeom prst="rect">
            <a:avLst/>
          </a:prstGeom>
        </p:spPr>
      </p:pic>
      <p:pic>
        <p:nvPicPr>
          <p:cNvPr id="8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3992225"/>
            <a:ext cx="3306663" cy="286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25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312368"/>
                <a:gridCol w="31066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Средства индивидуальной защиты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Медицинские средства защиты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Аптечка индивидуальная (АИ-2) предназначена для: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u="sng" dirty="0">
                          <a:latin typeface="Calibri"/>
                          <a:ea typeface="Calibri"/>
                          <a:cs typeface="Times New Roman"/>
                        </a:rPr>
                        <a:t>Состав АИ -2: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u="sng" dirty="0">
                          <a:latin typeface="Calibri"/>
                          <a:ea typeface="Calibri"/>
                          <a:cs typeface="Times New Roman"/>
                        </a:rPr>
                        <a:t>Для чего применяется: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Гнездо№1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  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промедол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противоболевое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Гнездо№2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   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тарен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антидот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Гнездо№3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сульфадиметоксин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Противобактериальное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Гнездо№4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     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цистамин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Радиозащитное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Гнездо№5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   гидрохлорид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хлортетрациклина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Антибиотик широкого спектра действия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Гнездо№6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йодистый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калий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Радиозащитное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Гнездо№7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,      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этаперазин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Противорвотное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Индивидуальный противохимический пакет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Служит для: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Обеззараживания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капельно-жидких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отравляющих веществ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Состав: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Дегазирующий раствор и </a:t>
                      </a:r>
                      <a:r>
                        <a:rPr lang="ru-RU" sz="1800" dirty="0" err="1" smtClean="0">
                          <a:latin typeface="Calibri"/>
                          <a:ea typeface="Calibri"/>
                          <a:cs typeface="Times New Roman"/>
                        </a:rPr>
                        <a:t>ватно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- марлевые тампоны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2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736304"/>
                <a:gridCol w="3538736"/>
              </a:tblGrid>
              <a:tr h="648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Средства индивидуальной защиты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Респиратор: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Используются для: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защиты органов дыхания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От каких веществ защищает: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радиоактивной и грунтовой пыли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От каких веществ не защищает: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отравляющих и сильнодействующих веществ 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Состоит из: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фильтрующую полумаску, с двумя клапанами вдоха и выдоха ,оголовьем, состоящем из эластичных тесемок и носовым зажимом.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Ватно-марлевая повязка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Предназначена для: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защиты органов дыхания от радиоактивной пыли и действия бактериальных средств.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Не защищает от 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защищает от отравляющих веществ.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Состоит из: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Марли и ваты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Прочитать параграф 2.5;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подготовить сообщения о истории создания средств защиты или средствах защиты животных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wolcha.ru/uploads/posts/2010-11/1288700858_6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324036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olcha.ru/uploads/posts/2010-11/1288700872_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221088"/>
            <a:ext cx="1329055" cy="187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urrent_img" descr="В Израиле выпустили &quot;звериные противогазы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149080"/>
            <a:ext cx="2952328" cy="221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Закончите любое из предложений: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>
              <a:solidFill>
                <a:srgbClr val="FFFF00"/>
              </a:solidFill>
            </a:endParaRPr>
          </a:p>
          <a:p>
            <a:r>
              <a:rPr lang="ru-RU" sz="4800" dirty="0" smtClean="0">
                <a:solidFill>
                  <a:srgbClr val="FFFF00"/>
                </a:solidFill>
              </a:rPr>
              <a:t>Я узнал (узнала)……..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Я научился (научилась)……….</a:t>
            </a:r>
          </a:p>
          <a:p>
            <a:r>
              <a:rPr lang="ru-RU" sz="4800" dirty="0" smtClean="0">
                <a:solidFill>
                  <a:srgbClr val="FFFF00"/>
                </a:solidFill>
              </a:rPr>
              <a:t>Мне понравилось…….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6600" dirty="0" smtClean="0">
                <a:solidFill>
                  <a:srgbClr val="FFFF00"/>
                </a:solidFill>
              </a:rPr>
              <a:t>Спасибо за работу.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FFFF00"/>
                </a:solidFill>
              </a:rPr>
              <a:t>Урок окончен.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SUN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8448" y="3596734"/>
            <a:ext cx="2377928" cy="242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2130425"/>
            <a:ext cx="403021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Средства индивидуальной защиты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5949">
            <a:off x="1153112" y="882562"/>
            <a:ext cx="3263687" cy="516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</a:t>
            </a:r>
            <a:r>
              <a:rPr lang="ru-RU" dirty="0" smtClean="0">
                <a:solidFill>
                  <a:srgbClr val="FFFF00"/>
                </a:solidFill>
              </a:rPr>
              <a:t>ротивогазы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FF00"/>
                </a:solidFill>
              </a:rPr>
              <a:t>Химическое оружие впервые было применено в 1915г. 22апреля у бельгийского города Ипр</a:t>
            </a:r>
            <a:r>
              <a:rPr lang="ru-RU" dirty="0" smtClean="0">
                <a:solidFill>
                  <a:srgbClr val="FFFF00"/>
                </a:solidFill>
              </a:rPr>
              <a:t>. Со стороны немецких позиций в сторону позиций французских колониальных войск поплыло облако серо-зеленоватого тумана. Это был ядовитый газ хлор. Газ обжигал органы дыхания, разъедал легкие. Люди бежали. Итог:15 тыс. пораженных, 5 тыс. погибших. Фронт французских войск прорван.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u="sng" dirty="0" smtClean="0">
                <a:solidFill>
                  <a:srgbClr val="FFFF00"/>
                </a:solidFill>
              </a:rPr>
              <a:t>31мая 1915г. </a:t>
            </a:r>
            <a:r>
              <a:rPr lang="ru-RU" sz="3600" u="sng" dirty="0">
                <a:solidFill>
                  <a:srgbClr val="FFFF00"/>
                </a:solidFill>
              </a:rPr>
              <a:t>н</a:t>
            </a:r>
            <a:r>
              <a:rPr lang="ru-RU" sz="3600" u="sng" dirty="0" smtClean="0">
                <a:solidFill>
                  <a:srgbClr val="FFFF00"/>
                </a:solidFill>
              </a:rPr>
              <a:t>емцы применили газовую атаку против русских войск,</a:t>
            </a:r>
            <a:r>
              <a:rPr lang="ru-RU" sz="3600" dirty="0" smtClean="0">
                <a:solidFill>
                  <a:srgbClr val="FFFF00"/>
                </a:solidFill>
              </a:rPr>
              <a:t> в районе </a:t>
            </a:r>
            <a:r>
              <a:rPr lang="ru-RU" sz="3600" dirty="0" err="1" smtClean="0">
                <a:solidFill>
                  <a:srgbClr val="FFFF00"/>
                </a:solidFill>
              </a:rPr>
              <a:t>Болимова</a:t>
            </a:r>
            <a:r>
              <a:rPr lang="ru-RU" sz="3600" dirty="0" smtClean="0">
                <a:solidFill>
                  <a:srgbClr val="FFFF00"/>
                </a:solidFill>
              </a:rPr>
              <a:t>, что близ Варшавы. На участке фронта в 12 километров немцы выпустили 264 тонны хлора. Пострадали 8.832 человека, 1.101 из них – погибли. Но, наступление немецких войск было отбито.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После трагических событий русское правительство задумалось о создании надежного средства </a:t>
            </a:r>
            <a:r>
              <a:rPr lang="ru-RU" sz="3600" dirty="0">
                <a:solidFill>
                  <a:srgbClr val="FFFF00"/>
                </a:solidFill>
              </a:rPr>
              <a:t>з</a:t>
            </a:r>
            <a:r>
              <a:rPr lang="ru-RU" sz="3600" dirty="0" smtClean="0">
                <a:solidFill>
                  <a:srgbClr val="FFFF00"/>
                </a:solidFill>
              </a:rPr>
              <a:t>ащиты. 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на конкурс закачка\зелински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1944216" cy="2917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188640"/>
            <a:ext cx="5184576" cy="64087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Николай Дмитриевич              Зелинский </a:t>
            </a:r>
            <a:r>
              <a:rPr lang="ru-RU" sz="2400" dirty="0" smtClean="0">
                <a:solidFill>
                  <a:srgbClr val="FFFF00"/>
                </a:solidFill>
              </a:rPr>
              <a:t>впервые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создал противогаз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защищающий от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воздействия газа.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В конце января1916г.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у реки Березины прошли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испытания средств защиты.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Сергей Степанович Степанов </a:t>
            </a:r>
            <a:r>
              <a:rPr lang="ru-RU" sz="2400" dirty="0" smtClean="0">
                <a:solidFill>
                  <a:srgbClr val="FFFF00"/>
                </a:solidFill>
              </a:rPr>
              <a:t>в противогазе Зелинского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пробыл в газовой камере более часа.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Через год русская армия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получила 5 млн. таких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противогазов.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7" name="Содержимое 6" descr="http://ww1.milua.org/images/zelinsk003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0648"/>
            <a:ext cx="3096344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ww1.milua.org/images/zelinsk0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437112"/>
            <a:ext cx="4499992" cy="1956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2808312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СРЕДСТВА ИНДИВИДУАЛЬНОЙ ЗАЩИТЫ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противогаз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По принципу защитного действия бывают: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1.фильтрующий</a:t>
                      </a:r>
                    </a:p>
                    <a:p>
                      <a:r>
                        <a:rPr lang="ru-RU" dirty="0" smtClean="0"/>
                        <a:t>2.изолирующий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Фильтрующий противогаз защищает от: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Отравляющих веществ;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АХОВ;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Радиоактивной пыли;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Бактериальных аэрозолей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Изолирующий противогаз защищает от: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Любых примесей в воздухе, любой концентрации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ru-RU" baseline="0" dirty="0" smtClean="0"/>
                        <a:t> В фильтрующих противогазах очистка воздуха осуществляется за счет процессов 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Адсорбции;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Хемосорбции;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Катализа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5.Противогаз состоит из: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Шлем- маски;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Фильтрующе-поглощающей коробки;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Коробка с незапотевающими пленками;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Сумка для противогаза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260648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2808312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СРЕДСТВА ИНДИВИДУАЛЬНОЙ ЗАЩИТЫ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противогаз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По принципу защитного действия бывают: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1.фильтрующий</a:t>
                      </a:r>
                    </a:p>
                    <a:p>
                      <a:r>
                        <a:rPr lang="ru-RU" dirty="0" smtClean="0"/>
                        <a:t>2.изолирующий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Фильтрующий противогаз защищает от: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Отравляющих веществ;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АХОВ;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Радиоактивной пыли;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Бактериальных аэрозолей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Изолирующий противогаз защищает от: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Любых примесей в воздухе, любой концентрации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ru-RU" baseline="0" dirty="0" smtClean="0"/>
                        <a:t> В фильтрующих противогазах очистка воздуха осуществляется за счет процессов 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Адсорбции;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Хемосорбции;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Катализа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5.Противогаз состоит из: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Шлем- маски;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Фильтрующе-поглощающей коробки;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Коробка с незапотевающими пленками;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Сумка для противогаза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Адсорбция – поглощение газов и паров поверхностью твердого тела, называемого адсорбентом.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Хемосорбция – поглощение отравляющих, АХОВ путем их взаимодействия с химически активными веществами.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Катализ – изменение скорости химических реакций под влиянием веществ, называемых катализаторами.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5888"/>
          <a:ext cx="8229600" cy="563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448272"/>
                <a:gridCol w="3826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Средства индивидуальной защиты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Средства защиты кожи</a:t>
                      </a:r>
                      <a:b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(СЗК)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Виды: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1.специальные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А)изолирующие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Б)фильтрующие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2.подручные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Примеры СЗК: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ОЗК,    Л-1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От чего защищают: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БТХВ,   АХОВ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Общевойсковой защитный комплект (ОЗК) состоит из: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1.Защитного плаща ОП-1;</a:t>
                      </a:r>
                    </a:p>
                    <a:p>
                      <a:r>
                        <a:rPr lang="ru-RU" sz="1600" dirty="0" smtClean="0"/>
                        <a:t>2. Защитных чулок;</a:t>
                      </a:r>
                    </a:p>
                    <a:p>
                      <a:r>
                        <a:rPr lang="ru-RU" sz="1600" dirty="0" smtClean="0"/>
                        <a:t>3. перчаток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Фильтрующие СЗК 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Защитная фильтрующая одежда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Комплект состоит из: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Хлопчатобумажного комбинезона;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Мужское нательное белье;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Хлопчатобумажного  подшлемника;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Двух пар портянок.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Простейшие СЗК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Приведите примеры: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Плащи, резиновые сапоги, резиновые перчатки  и т.д.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UN1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916832"/>
            <a:ext cx="3306663" cy="2865775"/>
          </a:xfrm>
        </p:spPr>
      </p:pic>
      <p:pic>
        <p:nvPicPr>
          <p:cNvPr id="5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306663" cy="2865775"/>
          </a:xfrm>
          <a:prstGeom prst="rect">
            <a:avLst/>
          </a:prstGeom>
        </p:spPr>
      </p:pic>
      <p:pic>
        <p:nvPicPr>
          <p:cNvPr id="6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188640"/>
            <a:ext cx="3306663" cy="2865775"/>
          </a:xfrm>
          <a:prstGeom prst="rect">
            <a:avLst/>
          </a:prstGeom>
        </p:spPr>
      </p:pic>
      <p:pic>
        <p:nvPicPr>
          <p:cNvPr id="7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992225"/>
            <a:ext cx="3306663" cy="2865775"/>
          </a:xfrm>
          <a:prstGeom prst="rect">
            <a:avLst/>
          </a:prstGeom>
        </p:spPr>
      </p:pic>
      <p:pic>
        <p:nvPicPr>
          <p:cNvPr id="8" name="Содержимое 3" descr="SUN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7337" y="3992225"/>
            <a:ext cx="3306663" cy="286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644</Words>
  <Application>Microsoft Office PowerPoint</Application>
  <PresentationFormat>Экран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ТЕЛЕФОНОГРАММА: Внимание! На подводной лодке произошел выброс радиоактивного газа, облако движется в сторону  П-Камчатского. Всем срочно приготовить средства индивидуальной защиты. </vt:lpstr>
      <vt:lpstr>Средства индивидуальной защиты</vt:lpstr>
      <vt:lpstr>Противогазы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задание:</vt:lpstr>
      <vt:lpstr>Закончите любое из предложений: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индивидуальной защиты</dc:title>
  <dc:creator>дом</dc:creator>
  <cp:lastModifiedBy>Comp1</cp:lastModifiedBy>
  <cp:revision>65</cp:revision>
  <dcterms:created xsi:type="dcterms:W3CDTF">2012-03-14T05:18:36Z</dcterms:created>
  <dcterms:modified xsi:type="dcterms:W3CDTF">2001-12-31T21:44:50Z</dcterms:modified>
</cp:coreProperties>
</file>