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6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8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5 класс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помощь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1. не дотрагивайтесь до человека , пораженного электрическим током до тех пор, пока он находится в контакте с электричеством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2. отключи электричество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3. провод можно отклонить сухой палкой, тряпкой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4. вызвать скорую помощь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Первая помощь при поражении электрическим током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u="sng" dirty="0" smtClean="0">
                <a:solidFill>
                  <a:schemeClr val="bg1"/>
                </a:solidFill>
              </a:rPr>
              <a:t>1. освободить пострадавшего от действия электрическим током</a:t>
            </a:r>
          </a:p>
          <a:p>
            <a:r>
              <a:rPr lang="ru-RU" u="sng" dirty="0" smtClean="0">
                <a:solidFill>
                  <a:schemeClr val="bg1"/>
                </a:solidFill>
              </a:rPr>
              <a:t>2. вызвать скорую помощь</a:t>
            </a:r>
          </a:p>
          <a:p>
            <a:r>
              <a:rPr lang="ru-RU" u="sng" dirty="0" smtClean="0">
                <a:solidFill>
                  <a:schemeClr val="bg1"/>
                </a:solidFill>
              </a:rPr>
              <a:t>3. если пострадавший в сознании – положить на спину, дать болеутоляющее и успокоительное. Не давать пить.</a:t>
            </a:r>
          </a:p>
          <a:p>
            <a:r>
              <a:rPr lang="ru-RU" u="sng" dirty="0" smtClean="0">
                <a:solidFill>
                  <a:schemeClr val="bg1"/>
                </a:solidFill>
              </a:rPr>
              <a:t>4. при отсутствии сознания – повернуть на бок, дать приток свежего воздуха, нашатырный спирт , согреть.</a:t>
            </a:r>
            <a:endParaRPr lang="ru-RU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533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764704"/>
            <a:ext cx="3784277" cy="378427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Отгадав кроссворд, вы прочитаете тему урока.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1. попало наше тесто в горячее место.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Попало, не пропало, румяной булкой стало.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Какое это место? Куда попало тесто?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2. легковоспламеняющаяся жидкость.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3. электронагревательный прибор – частый виновник пожаров.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4. к чему приводит вдыхание токсичных веществ?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5. вот так мошка, осиновая ножка, на стог сена села вмиг его съела.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6. автомобильная еда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7. один из поражающих факторов огня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8. один из врагов огня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9. стихийный огонь, вышедший из под контроля человека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FIRE1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4437112"/>
            <a:ext cx="8424936" cy="18169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электричество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Расскажите какую пользу приносит электричество.</a:t>
            </a:r>
          </a:p>
          <a:p>
            <a:r>
              <a:rPr lang="ru-RU" u="sng" dirty="0" smtClean="0">
                <a:solidFill>
                  <a:schemeClr val="bg1"/>
                </a:solidFill>
              </a:rPr>
              <a:t>Польза: </a:t>
            </a:r>
            <a:br>
              <a:rPr lang="ru-RU" u="sng" dirty="0" smtClean="0">
                <a:solidFill>
                  <a:schemeClr val="bg1"/>
                </a:solidFill>
              </a:rPr>
            </a:br>
            <a:r>
              <a:rPr lang="ru-RU" u="sng" dirty="0" smtClean="0">
                <a:solidFill>
                  <a:schemeClr val="bg1"/>
                </a:solidFill>
              </a:rPr>
              <a:t>1. освещение,</a:t>
            </a:r>
            <a:br>
              <a:rPr lang="ru-RU" u="sng" dirty="0" smtClean="0">
                <a:solidFill>
                  <a:schemeClr val="bg1"/>
                </a:solidFill>
              </a:rPr>
            </a:br>
            <a:r>
              <a:rPr lang="ru-RU" u="sng" dirty="0" smtClean="0">
                <a:solidFill>
                  <a:schemeClr val="bg1"/>
                </a:solidFill>
              </a:rPr>
              <a:t>2. отопление,</a:t>
            </a:r>
            <a:br>
              <a:rPr lang="ru-RU" u="sng" dirty="0" smtClean="0">
                <a:solidFill>
                  <a:schemeClr val="bg1"/>
                </a:solidFill>
              </a:rPr>
            </a:br>
            <a:r>
              <a:rPr lang="ru-RU" u="sng" dirty="0" smtClean="0">
                <a:solidFill>
                  <a:schemeClr val="bg1"/>
                </a:solidFill>
              </a:rPr>
              <a:t>3. водоснабжение,</a:t>
            </a:r>
            <a:br>
              <a:rPr lang="ru-RU" u="sng" dirty="0" smtClean="0">
                <a:solidFill>
                  <a:schemeClr val="bg1"/>
                </a:solidFill>
              </a:rPr>
            </a:br>
            <a:r>
              <a:rPr lang="ru-RU" u="sng" dirty="0" smtClean="0">
                <a:solidFill>
                  <a:schemeClr val="bg1"/>
                </a:solidFill>
              </a:rPr>
              <a:t>4. вентиляция,</a:t>
            </a:r>
            <a:br>
              <a:rPr lang="ru-RU" u="sng" dirty="0" smtClean="0">
                <a:solidFill>
                  <a:schemeClr val="bg1"/>
                </a:solidFill>
              </a:rPr>
            </a:br>
            <a:r>
              <a:rPr lang="ru-RU" u="sng" dirty="0" smtClean="0">
                <a:solidFill>
                  <a:schemeClr val="bg1"/>
                </a:solidFill>
              </a:rPr>
              <a:t>5. троллейбусы,</a:t>
            </a:r>
            <a:br>
              <a:rPr lang="ru-RU" u="sng" dirty="0" smtClean="0">
                <a:solidFill>
                  <a:schemeClr val="bg1"/>
                </a:solidFill>
              </a:rPr>
            </a:br>
            <a:r>
              <a:rPr lang="ru-RU" u="sng" dirty="0" smtClean="0">
                <a:solidFill>
                  <a:schemeClr val="bg1"/>
                </a:solidFill>
              </a:rPr>
              <a:t>6. компьютеры и т.д.</a:t>
            </a:r>
            <a:endParaRPr lang="ru-RU" u="sng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029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1628800"/>
            <a:ext cx="914400" cy="952500"/>
          </a:xfrm>
          <a:prstGeom prst="rect">
            <a:avLst/>
          </a:prstGeom>
        </p:spPr>
      </p:pic>
      <p:pic>
        <p:nvPicPr>
          <p:cNvPr id="5" name="Рисунок 4" descr="F13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1556792"/>
            <a:ext cx="1371600" cy="952500"/>
          </a:xfrm>
          <a:prstGeom prst="rect">
            <a:avLst/>
          </a:prstGeom>
        </p:spPr>
      </p:pic>
      <p:pic>
        <p:nvPicPr>
          <p:cNvPr id="6" name="Рисунок 5" descr="XXSECR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3429000"/>
            <a:ext cx="2476500" cy="2219325"/>
          </a:xfrm>
          <a:prstGeom prst="rect">
            <a:avLst/>
          </a:prstGeom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1979712" y="476672"/>
            <a:ext cx="482453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                           Опасность              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340768"/>
            <a:ext cx="4392488" cy="4248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Электротравма (через тело проходит электрический ток и приводит к ожогам, сокращению мышц, разрыв кровеносных сосудов, кожи, связок и т.д.)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88024" y="1412776"/>
            <a:ext cx="4104456" cy="4248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Электрический удар (прикосновение к оголенным проводам под напряжением, приводит к судорогам и т.д.)</a:t>
            </a:r>
            <a:endParaRPr lang="ru-RU" sz="32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3275856" y="836712"/>
            <a:ext cx="720080" cy="36004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716016" y="836712"/>
            <a:ext cx="792088" cy="43204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solidFill>
                  <a:schemeClr val="bg1"/>
                </a:solidFill>
              </a:rPr>
              <a:t>Правила электробезопасности:</a:t>
            </a:r>
            <a:endParaRPr lang="ru-RU" u="sng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ru-RU" u="sng" dirty="0" smtClean="0">
                <a:solidFill>
                  <a:schemeClr val="bg1"/>
                </a:solidFill>
              </a:rPr>
              <a:t>1. не прикасаться к оголенным или плохо изолированным проводам</a:t>
            </a:r>
          </a:p>
          <a:p>
            <a:r>
              <a:rPr lang="ru-RU" u="sng" dirty="0" smtClean="0">
                <a:solidFill>
                  <a:schemeClr val="bg1"/>
                </a:solidFill>
              </a:rPr>
              <a:t>2. не пользоваться неисправными и самодельными электроприборами и розетками</a:t>
            </a:r>
          </a:p>
          <a:p>
            <a:r>
              <a:rPr lang="ru-RU" u="sng" dirty="0" smtClean="0">
                <a:solidFill>
                  <a:schemeClr val="bg1"/>
                </a:solidFill>
              </a:rPr>
              <a:t>3. не трогайте мокрыми руками включенные электроприборы</a:t>
            </a:r>
          </a:p>
          <a:p>
            <a:r>
              <a:rPr lang="ru-RU" u="sng" dirty="0" smtClean="0">
                <a:solidFill>
                  <a:schemeClr val="bg1"/>
                </a:solidFill>
              </a:rPr>
              <a:t>4. не вынимайте вилку из розетки мокрыми руками</a:t>
            </a:r>
            <a:endParaRPr lang="ru-RU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Вопросы: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может быть ли электричество причиной пожара?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Почему нельзя оставлять работающий телевизор без присмотра?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Почему нельзя вешать живые цветы в горшках над телевизором?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Почему нельзя устанавливать телевизор у приборов отопления?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Что нужно делать чтоб электричество не стало причиной пожара?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правила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145435"/>
          </a:xfrm>
          <a:solidFill>
            <a:srgbClr val="002060"/>
          </a:solidFill>
        </p:spPr>
        <p:txBody>
          <a:bodyPr>
            <a:normAutofit fontScale="92500" lnSpcReduction="10000"/>
          </a:bodyPr>
          <a:lstStyle/>
          <a:p>
            <a:r>
              <a:rPr lang="ru-RU" u="sng" dirty="0" smtClean="0">
                <a:solidFill>
                  <a:schemeClr val="bg1"/>
                </a:solidFill>
              </a:rPr>
              <a:t>1. не оставляйте открытой электропроводку.</a:t>
            </a:r>
          </a:p>
          <a:p>
            <a:r>
              <a:rPr lang="ru-RU" u="sng" dirty="0" smtClean="0">
                <a:solidFill>
                  <a:schemeClr val="bg1"/>
                </a:solidFill>
              </a:rPr>
              <a:t>2. не включать в розетку более 3-х приборов.</a:t>
            </a:r>
          </a:p>
          <a:p>
            <a:r>
              <a:rPr lang="ru-RU" u="sng" dirty="0" smtClean="0">
                <a:solidFill>
                  <a:schemeClr val="bg1"/>
                </a:solidFill>
              </a:rPr>
              <a:t>3. не пользуйтесь электроутюгами, плитками, без несгораемых подставок.</a:t>
            </a:r>
          </a:p>
          <a:p>
            <a:r>
              <a:rPr lang="ru-RU" u="sng" dirty="0" smtClean="0">
                <a:solidFill>
                  <a:schemeClr val="bg1"/>
                </a:solidFill>
              </a:rPr>
              <a:t>4. не оставляйте без присмотра электроприборы.</a:t>
            </a:r>
          </a:p>
          <a:p>
            <a:r>
              <a:rPr lang="ru-RU" u="sng" dirty="0" smtClean="0">
                <a:solidFill>
                  <a:schemeClr val="bg1"/>
                </a:solidFill>
              </a:rPr>
              <a:t>5. Не используйте бумагу или ткань в качестве абажура.</a:t>
            </a:r>
          </a:p>
          <a:p>
            <a:r>
              <a:rPr lang="ru-RU" u="sng" dirty="0" smtClean="0">
                <a:solidFill>
                  <a:schemeClr val="bg1"/>
                </a:solidFill>
              </a:rPr>
              <a:t>6. выходя из дома , выключайте свет и электричество</a:t>
            </a:r>
            <a:br>
              <a:rPr lang="ru-RU" u="sng" dirty="0" smtClean="0">
                <a:solidFill>
                  <a:schemeClr val="bg1"/>
                </a:solidFill>
              </a:rPr>
            </a:br>
            <a:endParaRPr lang="ru-RU" u="sng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358</Words>
  <Application>Microsoft Office PowerPoint</Application>
  <PresentationFormat>Экран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5 класс</vt:lpstr>
      <vt:lpstr>Слайд 2</vt:lpstr>
      <vt:lpstr>Слайд 3</vt:lpstr>
      <vt:lpstr>электричество</vt:lpstr>
      <vt:lpstr>Слайд 5</vt:lpstr>
      <vt:lpstr>Слайд 6</vt:lpstr>
      <vt:lpstr>Правила электробезопасности:</vt:lpstr>
      <vt:lpstr>Слайд 8</vt:lpstr>
      <vt:lpstr>правила</vt:lpstr>
      <vt:lpstr>помощь</vt:lpstr>
      <vt:lpstr>Первая помощь при поражении электрическим током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электричество</dc:title>
  <dc:creator>Мама</dc:creator>
  <cp:lastModifiedBy>кабинет ОБЖ</cp:lastModifiedBy>
  <cp:revision>13</cp:revision>
  <dcterms:created xsi:type="dcterms:W3CDTF">2012-10-16T08:12:44Z</dcterms:created>
  <dcterms:modified xsi:type="dcterms:W3CDTF">2012-10-16T07:30:28Z</dcterms:modified>
</cp:coreProperties>
</file>