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F7B47-6606-40C8-A835-60EE01B6783E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8F8B2-5901-499B-9F88-A27A6EF5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AC7967-8E4D-4CA3-B03E-52174D69200E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3B43-E99F-4669-A35C-F6B383F3D813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47C9-FE84-4C51-826A-70F208757F6E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267F78-9074-4AB9-B193-F5FC5BC38B1C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DD099F-4F27-4E5C-B5FE-7CB0965FCB38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6D71-8762-49B9-98D1-0F866BFDB301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E5D1-8097-464D-A73C-22980DA61BE3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EB1B7D-5AF4-46F9-804E-D7B9BAFD496F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FD0-D95D-404A-9E21-D4EBAFBE04A9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680798-02AC-4D97-A1E3-C7C89A70C30C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72B07F-0406-4489-ABF8-5B26318B3195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240F84-307F-4CB6-AA2F-A7148F34EAFD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Fizik\Desktop\6%20&#1082;&#1083;&#1072;&#1089;&#1089;%2026-27%20&#1091;&#1088;&#1086;&#1082;%20&#1089;&#1074;&#1103;&#1079;&#1100;%20&#1074;&#1088;&#1077;&#1084;&#1077;&#1085;%20&#1084;&#1086;&#1094;&#1072;&#1088;&#1090;%20&#1080;%20&#1095;&#1072;&#1081;&#1082;&#1086;&#1074;&#1089;&#1082;&#1080;&#1081;\6%20&#1082;&#1083;&#1072;&#1089;&#1089;%20&#1084;&#1086;&#1094;&#1072;&#1088;&#1090;&#1080;&#1072;&#1085;&#1072;.mp3" TargetMode="External"/><Relationship Id="rId1" Type="http://schemas.openxmlformats.org/officeDocument/2006/relationships/audio" Target="file:///C:\Users\Fizik\Desktop\6%20&#1082;&#1083;&#1072;&#1089;&#1089;%2026-27%20&#1091;&#1088;&#1086;&#1082;%20&#1089;&#1074;&#1103;&#1079;&#1100;%20&#1074;&#1088;&#1077;&#1084;&#1077;&#1085;%20&#1084;&#1086;&#1094;&#1072;&#1088;&#1090;%20&#1080;%20&#1095;&#1072;&#1081;&#1082;&#1086;&#1074;&#1089;&#1082;&#1080;&#1081;\&#1084;&#1086;&#1094;&#1072;&#1088;&#1090;%20&#1072;&#1074;&#1077;%20&#1074;&#1077;&#1088;&#1091;&#1084;%20&#1076;&#1083;&#1103;%20&#1076;&#1077;&#1090;&#1077;&#1081;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Симфоническое развитие музыкальных образов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400" dirty="0" smtClean="0">
                <a:solidFill>
                  <a:schemeClr val="tx1"/>
                </a:solidFill>
              </a:rPr>
              <a:t>Связь времен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r>
              <a:rPr lang="ru-RU" dirty="0" smtClean="0"/>
              <a:t>Образы симфонической музыки, часто не связанные с каким-либо сюжетом или программой, раскрывают перед слушателями многообразие жизненных явлений, преживаний не только одного человека, но и целых  поколений.</a:t>
            </a:r>
          </a:p>
          <a:p>
            <a:endParaRPr lang="ru-RU" dirty="0"/>
          </a:p>
        </p:txBody>
      </p:sp>
      <p:pic>
        <p:nvPicPr>
          <p:cNvPr id="19458" name="Picture 2" descr="Древовидные мотивы в резьбе Димитриевского собора во Владими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43200"/>
            <a:ext cx="3352800" cy="368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60" name="Picture 4" descr="Искусство Записи в рубрике Искусство Дневник Амиа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660" y="2819400"/>
            <a:ext cx="3365740" cy="3567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pPr algn="ctr"/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4038600" cy="6092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В.-А. Моцарт-великий австрийский композитор, который писал музыку в самых разных жанрах. К наиболее популярным произведениям во всем мире относится симфония № 40.</a:t>
            </a:r>
            <a:endParaRPr lang="ru-RU" sz="3200" b="1" dirty="0"/>
          </a:p>
        </p:txBody>
      </p:sp>
      <p:pic>
        <p:nvPicPr>
          <p:cNvPr id="18434" name="Picture 2" descr="МОЦАРТ Вольфганг Амадей (Wolfgang Amadeus Mozart), фото, биограф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838200"/>
            <a:ext cx="4211467" cy="4076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П.И. Чайковский: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«Из всех великих композиторов я наиболее нежную любовь питаю к Моцарту».</a:t>
            </a:r>
            <a:endParaRPr lang="ru-RU" dirty="0"/>
          </a:p>
        </p:txBody>
      </p:sp>
      <p:pic>
        <p:nvPicPr>
          <p:cNvPr id="5122" name="Picture 2" descr="Моцарт и Чайковский разогнали наркоторговцев - 22 Мая 2014 - Паранормальные новости :: Paranews.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438400"/>
            <a:ext cx="5562600" cy="4171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«Моцартиана»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Подлинным памятником великому композитору стала оркестровая сюита № 4, включающая в себя четыре пьесы В. А. Моцарта, инструментованные П. Чайковским.</a:t>
            </a:r>
          </a:p>
          <a:p>
            <a:r>
              <a:rPr lang="ru-RU" dirty="0" smtClean="0"/>
              <a:t>Для кульминации «Моцартианы» Чайковский выбрал хоровую молитву Моцарта «</a:t>
            </a:r>
            <a:r>
              <a:rPr lang="en-US" dirty="0" smtClean="0"/>
              <a:t>Ave, Verum</a:t>
            </a:r>
            <a:r>
              <a:rPr lang="ru-RU" dirty="0" smtClean="0"/>
              <a:t>». Она стала 3-й частью этого сочинения.</a:t>
            </a:r>
            <a:endParaRPr lang="ru-RU" dirty="0"/>
          </a:p>
        </p:txBody>
      </p:sp>
      <p:pic>
        <p:nvPicPr>
          <p:cNvPr id="4098" name="Picture 2" descr="Veni, Sancte Spiritus : LAMM196D : Композиторы : Классическая музыка (C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343400"/>
            <a:ext cx="2381250" cy="2381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495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Сюита – музыкальное произведение, состоящее из нескольких частей, разнообразных по характеру.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7467600" cy="31211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Послушайте молитву Моцарта и 3-ю часть «Моцартианы» Чайковского. В чем проявляется родство музыки Моцарта и Чайковского?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  <p:pic>
        <p:nvPicPr>
          <p:cNvPr id="5" name="моцарт аве верум для дете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200" y="6400800"/>
            <a:ext cx="304800" cy="304800"/>
          </a:xfrm>
          <a:prstGeom prst="rect">
            <a:avLst/>
          </a:prstGeom>
        </p:spPr>
      </p:pic>
      <p:pic>
        <p:nvPicPr>
          <p:cNvPr id="6" name="6 класс моцартиан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3914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7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350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Гостева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96401" cy="685800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№131, г. Карталы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258</Words>
  <Application>Microsoft Office PowerPoint</Application>
  <PresentationFormat>Экран (4:3)</PresentationFormat>
  <Paragraphs>18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Симфоническое развитие музыкальных образов</vt:lpstr>
      <vt:lpstr>Слайд 2</vt:lpstr>
      <vt:lpstr>Слайд 3</vt:lpstr>
      <vt:lpstr>П.И. Чайковский:</vt:lpstr>
      <vt:lpstr>«Моцартиана»</vt:lpstr>
      <vt:lpstr>Сюита – музыкальное произведение, состоящее из нескольких частей, разнообразных по характеру.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Симфоническое развитие музыкальных образов</dc:title>
  <dc:creator>Fizik</dc:creator>
  <cp:lastModifiedBy>Fizik</cp:lastModifiedBy>
  <cp:revision>4</cp:revision>
  <dcterms:created xsi:type="dcterms:W3CDTF">2006-08-16T00:00:00Z</dcterms:created>
  <dcterms:modified xsi:type="dcterms:W3CDTF">2015-03-13T08:00:31Z</dcterms:modified>
</cp:coreProperties>
</file>