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7" r:id="rId3"/>
    <p:sldId id="265" r:id="rId4"/>
    <p:sldId id="258" r:id="rId5"/>
    <p:sldId id="266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F1E74-1C2A-4003-81E8-6CF919A2568E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CABB3-3BAF-4430-925F-94EBA02B3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18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ABB3-3BAF-4430-925F-94EBA02B321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86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6ED0-CDDE-4794-98AF-8AB12C4D61E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9559-3F1A-41D4-9B66-925E94F6F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6ED0-CDDE-4794-98AF-8AB12C4D61E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9559-3F1A-41D4-9B66-925E94F6F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6ED0-CDDE-4794-98AF-8AB12C4D61E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9559-3F1A-41D4-9B66-925E94F6F24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6ED0-CDDE-4794-98AF-8AB12C4D61E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9559-3F1A-41D4-9B66-925E94F6F2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6ED0-CDDE-4794-98AF-8AB12C4D61E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9559-3F1A-41D4-9B66-925E94F6F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6ED0-CDDE-4794-98AF-8AB12C4D61E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9559-3F1A-41D4-9B66-925E94F6F2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6ED0-CDDE-4794-98AF-8AB12C4D61E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9559-3F1A-41D4-9B66-925E94F6F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6ED0-CDDE-4794-98AF-8AB12C4D61E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9559-3F1A-41D4-9B66-925E94F6F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6ED0-CDDE-4794-98AF-8AB12C4D61E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9559-3F1A-41D4-9B66-925E94F6F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6ED0-CDDE-4794-98AF-8AB12C4D61E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9559-3F1A-41D4-9B66-925E94F6F24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6ED0-CDDE-4794-98AF-8AB12C4D61E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9559-3F1A-41D4-9B66-925E94F6F24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E586ED0-CDDE-4794-98AF-8AB12C4D61E5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F279559-3F1A-41D4-9B66-925E94F6F24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268760"/>
            <a:ext cx="6859097" cy="2376264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и литература.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6400800" cy="1473200"/>
          </a:xfrm>
        </p:spPr>
        <p:txBody>
          <a:bodyPr/>
          <a:lstStyle/>
          <a:p>
            <a:pPr algn="r"/>
            <a:r>
              <a:rPr lang="ru-RU" dirty="0" smtClean="0"/>
              <a:t>Авторы: </a:t>
            </a:r>
            <a:r>
              <a:rPr lang="ru-RU" dirty="0" err="1" smtClean="0"/>
              <a:t>Чернышов</a:t>
            </a:r>
            <a:r>
              <a:rPr lang="ru-RU" dirty="0" smtClean="0"/>
              <a:t> Е.А., </a:t>
            </a:r>
            <a:r>
              <a:rPr lang="ru-RU" dirty="0" err="1" smtClean="0"/>
              <a:t>Ящишина</a:t>
            </a:r>
            <a:r>
              <a:rPr lang="ru-RU" dirty="0" smtClean="0"/>
              <a:t> Н.М., </a:t>
            </a:r>
            <a:r>
              <a:rPr lang="ru-RU" dirty="0" err="1" smtClean="0"/>
              <a:t>Киян</a:t>
            </a:r>
            <a:r>
              <a:rPr lang="ru-RU" dirty="0" smtClean="0"/>
              <a:t> М.А.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3096"/>
            <a:ext cx="5544616" cy="230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50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429001"/>
            <a:ext cx="8280920" cy="2448271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Проблемные вопросы: </a:t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1.Что связывает музыку и литературу?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2.Какое произведение  объединяет творчество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Н.А. Римского –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орсакова и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Н.А.Островского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Учебные предметы: Музыка , литература.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Участники: Учащиеся 5 классов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58200" cy="2952328"/>
          </a:xfrm>
        </p:spPr>
        <p:txBody>
          <a:bodyPr>
            <a:noAutofit/>
          </a:bodyPr>
          <a:lstStyle/>
          <a:p>
            <a:r>
              <a:rPr lang="ru-RU" sz="6000" dirty="0" smtClean="0"/>
              <a:t>Как  изменилась бы  музыка, </a:t>
            </a:r>
            <a:r>
              <a:rPr lang="ru-RU" sz="6000" dirty="0"/>
              <a:t>если бы не было </a:t>
            </a:r>
            <a:r>
              <a:rPr lang="ru-RU" sz="6000" dirty="0" smtClean="0"/>
              <a:t>литературы</a:t>
            </a:r>
            <a:r>
              <a:rPr lang="ru-RU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401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3822192" cy="11850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Николай Андреевич Римский-Корсаков</a:t>
            </a:r>
            <a:br>
              <a:rPr lang="ru-RU" dirty="0"/>
            </a:br>
            <a:r>
              <a:rPr lang="ru-RU" dirty="0"/>
              <a:t> 1844-1908г.г.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548680"/>
            <a:ext cx="3822192" cy="936104"/>
          </a:xfrm>
        </p:spPr>
        <p:txBody>
          <a:bodyPr>
            <a:normAutofit/>
          </a:bodyPr>
          <a:lstStyle/>
          <a:p>
            <a:r>
              <a:rPr lang="ru-RU" dirty="0"/>
              <a:t>Николай </a:t>
            </a:r>
            <a:r>
              <a:rPr lang="ru-RU" dirty="0" smtClean="0"/>
              <a:t>Алексеевич Островский 1904 -1936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4023"/>
            <a:ext cx="3816424" cy="484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s209\Desktop\4586666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14023"/>
            <a:ext cx="3816424" cy="484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9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408333" cy="3450696"/>
          </a:xfrm>
        </p:spPr>
        <p:txBody>
          <a:bodyPr>
            <a:noAutofit/>
          </a:bodyPr>
          <a:lstStyle/>
          <a:p>
            <a:r>
              <a:rPr lang="ru-RU" sz="2200" b="1" i="1" u="sng" dirty="0" smtClean="0">
                <a:solidFill>
                  <a:srgbClr val="C00000"/>
                </a:solidFill>
              </a:rPr>
              <a:t>Дидактические цели проекта</a:t>
            </a:r>
            <a:r>
              <a:rPr lang="ru-RU" sz="2200" dirty="0" smtClean="0"/>
              <a:t>:</a:t>
            </a:r>
          </a:p>
          <a:p>
            <a:r>
              <a:rPr lang="ru-RU" sz="2200" dirty="0" smtClean="0"/>
              <a:t>Формирование компетентности в сфере самостоятельной познавательной деятельности</a:t>
            </a:r>
          </a:p>
          <a:p>
            <a:r>
              <a:rPr lang="ru-RU" sz="2200" dirty="0" smtClean="0"/>
              <a:t>  Умение увидеть проблему и наметить пути ее решения</a:t>
            </a:r>
          </a:p>
          <a:p>
            <a:r>
              <a:rPr lang="ru-RU" sz="2200" dirty="0" smtClean="0"/>
              <a:t> </a:t>
            </a:r>
            <a:r>
              <a:rPr lang="ru-RU" sz="2200" dirty="0"/>
              <a:t>Формирование понимания нравственного смысла сказки, мотивированной оценки поступков и характеров </a:t>
            </a:r>
            <a:r>
              <a:rPr lang="ru-RU" sz="2200" dirty="0" smtClean="0"/>
              <a:t>героев.</a:t>
            </a:r>
          </a:p>
          <a:p>
            <a:r>
              <a:rPr lang="ru-RU" sz="2200" b="1" i="1" u="sng" dirty="0" smtClean="0">
                <a:solidFill>
                  <a:srgbClr val="C00000"/>
                </a:solidFill>
              </a:rPr>
              <a:t>Методические задачи:</a:t>
            </a:r>
            <a:endParaRPr lang="ru-RU" sz="2200" b="1" i="1" u="sng" dirty="0">
              <a:solidFill>
                <a:srgbClr val="C00000"/>
              </a:solidFill>
            </a:endParaRPr>
          </a:p>
          <a:p>
            <a:r>
              <a:rPr lang="ru-RU" sz="2200" dirty="0"/>
              <a:t>Научить оценивать личностные качества персонажей;  запоминать отдельные слова и образные выражения из текста сказки; с помощью интонации передавать характеристики персонажей;</a:t>
            </a:r>
          </a:p>
          <a:p>
            <a:r>
              <a:rPr lang="ru-RU" sz="2200" dirty="0"/>
              <a:t>Понять мотивы поступков героев;</a:t>
            </a:r>
          </a:p>
          <a:p>
            <a:r>
              <a:rPr lang="ru-RU" sz="2200" dirty="0"/>
              <a:t>Воспитать доброжелательное отношение к   героям сказки.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19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Структура УМК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20840"/>
            <a:ext cx="842493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ru-RU" sz="3200" b="1" u="sng" cap="all" spc="0" dirty="0" smtClean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n-US" sz="3200" b="1" u="sng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r>
              <a:rPr lang="ru-RU" sz="3200" b="1" u="sng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ru-RU" sz="3200" b="1" u="sng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Дидактический </a:t>
            </a:r>
            <a:r>
              <a:rPr lang="ru-RU" sz="3200" b="1" u="sng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материал</a:t>
            </a:r>
            <a:r>
              <a:rPr lang="ru-RU" sz="3200" b="1" u="sng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Газета</a:t>
            </a:r>
            <a:endParaRPr lang="ru-RU" sz="3200" b="1" u="sng" cap="all" spc="0" dirty="0" smtClean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sz="3200" b="1" u="sng" cap="all" spc="0" dirty="0" smtClean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n-US" sz="3200" b="1" u="sng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r>
              <a:rPr lang="ru-RU" sz="3200" b="1" u="sng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ru-RU" sz="3200" b="1" u="sng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Методическое </a:t>
            </a:r>
            <a:r>
              <a:rPr lang="ru-RU" sz="3200" b="1" u="sng" cap="all" spc="0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описание </a:t>
            </a:r>
            <a:r>
              <a:rPr lang="ru-RU" sz="3200" b="1" u="sng" cap="all" spc="0" dirty="0" err="1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урока:Презентация</a:t>
            </a:r>
            <a:endParaRPr lang="ru-RU" sz="3200" b="1" u="sng" cap="all" spc="0" dirty="0" smtClean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sz="3200" b="1" u="sng" cap="all" spc="0" dirty="0" smtClean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n-US" sz="3200" b="1" u="sng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ru-RU" sz="3200" b="1" u="sng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ru-RU" sz="3200" b="1" u="sng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Информационные </a:t>
            </a:r>
            <a:r>
              <a:rPr lang="ru-RU" sz="3200" b="1" u="sng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ресурсы: Буклет</a:t>
            </a:r>
            <a:endParaRPr lang="ru-RU" sz="3200" b="1" u="sng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0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784976" cy="6192688"/>
          </a:xfrm>
        </p:spPr>
        <p:txBody>
          <a:bodyPr>
            <a:normAutofit/>
          </a:bodyPr>
          <a:lstStyle/>
          <a:p>
            <a:pPr algn="ctr"/>
            <a:r>
              <a:rPr lang="ru-RU" sz="5100" dirty="0" smtClean="0">
                <a:solidFill>
                  <a:srgbClr val="7030A0"/>
                </a:solidFill>
              </a:rPr>
              <a:t>Вопросы для </a:t>
            </a:r>
          </a:p>
          <a:p>
            <a:pPr algn="ctr"/>
            <a:r>
              <a:rPr lang="ru-RU" sz="5100" dirty="0" smtClean="0">
                <a:solidFill>
                  <a:srgbClr val="7030A0"/>
                </a:solidFill>
              </a:rPr>
              <a:t>самостоятельных исследований учащихся: </a:t>
            </a:r>
          </a:p>
          <a:p>
            <a:r>
              <a:rPr lang="ru-RU" sz="2600" dirty="0" smtClean="0"/>
              <a:t>1. Какие литературные произведения использовались композиторами в своём творчестве?</a:t>
            </a:r>
          </a:p>
          <a:p>
            <a:pPr marL="514350" indent="-514350">
              <a:buAutoNum type="arabicPeriod"/>
            </a:pPr>
            <a:r>
              <a:rPr lang="ru-RU" sz="2600" dirty="0" smtClean="0"/>
              <a:t>2.В каких сказках сюжет был бы иным, если бы не было музыки?</a:t>
            </a:r>
          </a:p>
          <a:p>
            <a:r>
              <a:rPr lang="ru-RU" sz="2600" dirty="0" smtClean="0"/>
              <a:t>3.Что подвигло  Римского - </a:t>
            </a:r>
            <a:r>
              <a:rPr lang="ru-RU" sz="2600" dirty="0"/>
              <a:t>К</a:t>
            </a:r>
            <a:r>
              <a:rPr lang="ru-RU" sz="2600" dirty="0" smtClean="0"/>
              <a:t>орсакова на создание оперы «Снегурочка» на сюжет сказки </a:t>
            </a:r>
            <a:r>
              <a:rPr lang="ru-RU" sz="2600" dirty="0" err="1" smtClean="0"/>
              <a:t>Н.А.Островского</a:t>
            </a:r>
            <a:r>
              <a:rPr lang="ru-RU" sz="2600" dirty="0" smtClean="0"/>
              <a:t>?</a:t>
            </a:r>
            <a:endParaRPr lang="ru-RU" sz="2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93" y="116633"/>
            <a:ext cx="1752704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60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408333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 </a:t>
            </a:r>
            <a:r>
              <a:rPr lang="en-US" dirty="0" smtClean="0"/>
              <a:t>    </a:t>
            </a:r>
            <a:r>
              <a:rPr lang="ru-RU" dirty="0" smtClean="0"/>
              <a:t>1.Презентация «Значение </a:t>
            </a:r>
            <a:r>
              <a:rPr lang="ru-RU" dirty="0"/>
              <a:t>музыки в литературных </a:t>
            </a:r>
            <a:r>
              <a:rPr lang="en-US" dirty="0" smtClean="0"/>
              <a:t>              </a:t>
            </a:r>
            <a:r>
              <a:rPr lang="ru-RU" dirty="0" smtClean="0"/>
              <a:t>сюжетах»– группа «Исследователи»  </a:t>
            </a:r>
            <a:endParaRPr lang="en-US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2.Создание газеты – группа « Журналисты»</a:t>
            </a:r>
          </a:p>
          <a:p>
            <a:pPr marL="0" indent="0" algn="ctr">
              <a:buNone/>
            </a:pPr>
            <a:r>
              <a:rPr lang="ru-RU" dirty="0" smtClean="0"/>
              <a:t>  « </a:t>
            </a:r>
            <a:r>
              <a:rPr lang="ru-RU" dirty="0"/>
              <a:t>В мире музыки и литературы». Публикация </a:t>
            </a:r>
            <a:r>
              <a:rPr lang="ru-RU" dirty="0" smtClean="0"/>
              <a:t>статьи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« Работа  Римского - Корсакова над созданием оперы «Снегурочка» на сюжет сказки Н</a:t>
            </a:r>
            <a:r>
              <a:rPr lang="ru-RU" dirty="0" smtClean="0"/>
              <a:t>. </a:t>
            </a:r>
            <a:r>
              <a:rPr lang="ru-RU" dirty="0" err="1" smtClean="0"/>
              <a:t>А.Островского</a:t>
            </a:r>
            <a:r>
              <a:rPr lang="ru-RU" dirty="0" smtClean="0"/>
              <a:t>?</a:t>
            </a:r>
            <a:endParaRPr lang="en-US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en-US" dirty="0" smtClean="0"/>
              <a:t>              </a:t>
            </a:r>
            <a:r>
              <a:rPr lang="ru-RU" dirty="0" smtClean="0"/>
              <a:t> 3. Спектакль – группа « Актеры»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представления исследований: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8" y="1484784"/>
            <a:ext cx="11398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32" y="2420888"/>
            <a:ext cx="1224136" cy="109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1656184" cy="172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59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Этапы и сроки проведения: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месяц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918648" cy="4464496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урок: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Обсуждение темы. Дискуссии.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Формирование групп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(«Исследователи», «Журналисты», «Актеры»)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Обсуждение со школьниками возможных источников информации.</a:t>
            </a:r>
          </a:p>
          <a:p>
            <a:r>
              <a:rPr lang="ru-RU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урок: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Самостоятельная работа учащихся по обсуждению задания каждого в группе. </a:t>
            </a:r>
          </a:p>
          <a:p>
            <a:r>
              <a:rPr lang="ru-RU" sz="2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3-4 урок</a:t>
            </a:r>
            <a:r>
              <a:rPr lang="ru-RU" sz="2400" dirty="0" smtClean="0"/>
              <a:t>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Работа над постановкой фрагмента из сказки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 Снегурочка».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Защита полученных результатов и выводов.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577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610</TotalTime>
  <Words>302</Words>
  <Application>Microsoft Office PowerPoint</Application>
  <PresentationFormat>Экран (4:3)</PresentationFormat>
  <Paragraphs>42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Музыка и литература. </vt:lpstr>
      <vt:lpstr>Проблемные вопросы:  1.Что связывает музыку и литературу? 2.Какое произведение  объединяет творчество  Н.А. Римского –Корсакова и Н.А.Островского?  Учебные предметы: Музыка , литература. Участники: Учащиеся 5 классов</vt:lpstr>
      <vt:lpstr>Презентация PowerPoint</vt:lpstr>
      <vt:lpstr>Презентация PowerPoint</vt:lpstr>
      <vt:lpstr>Структура УМК </vt:lpstr>
      <vt:lpstr>Презентация PowerPoint</vt:lpstr>
      <vt:lpstr>Результаты представления исследований:</vt:lpstr>
      <vt:lpstr>Этапы и сроки проведения:  1 месяц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s209</dc:creator>
  <cp:lastModifiedBy>s209</cp:lastModifiedBy>
  <cp:revision>32</cp:revision>
  <dcterms:created xsi:type="dcterms:W3CDTF">2013-03-26T05:51:03Z</dcterms:created>
  <dcterms:modified xsi:type="dcterms:W3CDTF">2013-03-29T08:08:51Z</dcterms:modified>
</cp:coreProperties>
</file>