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9"/>
  </p:notesMasterIdLst>
  <p:handoutMasterIdLst>
    <p:handoutMasterId r:id="rId60"/>
  </p:handoutMasterIdLst>
  <p:sldIdLst>
    <p:sldId id="256" r:id="rId3"/>
    <p:sldId id="262" r:id="rId4"/>
    <p:sldId id="257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7" r:id="rId46"/>
    <p:sldId id="328" r:id="rId47"/>
    <p:sldId id="329" r:id="rId48"/>
    <p:sldId id="330" r:id="rId49"/>
    <p:sldId id="331" r:id="rId50"/>
    <p:sldId id="332" r:id="rId51"/>
    <p:sldId id="333" r:id="rId52"/>
    <p:sldId id="334" r:id="rId53"/>
    <p:sldId id="335" r:id="rId54"/>
    <p:sldId id="336" r:id="rId55"/>
    <p:sldId id="337" r:id="rId56"/>
    <p:sldId id="338" r:id="rId57"/>
    <p:sldId id="339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69" autoAdjust="0"/>
    <p:restoredTop sz="94721" autoAdjust="0"/>
  </p:normalViewPr>
  <p:slideViewPr>
    <p:cSldViewPr snapToGrid="0" showGuides="1">
      <p:cViewPr varScale="1">
        <p:scale>
          <a:sx n="71" d="100"/>
          <a:sy n="71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1578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7117E-D58A-422A-A81B-362E9F2EA265}" type="datetimeFigureOut">
              <a:rPr lang="ru-RU" smtClean="0"/>
              <a:pPr/>
              <a:t>26.09.2014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38575-B761-4121-A7E4-457BB62656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23964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52672-2D72-42C2-B0B5-4CADDCB794C9}" type="datetimeFigureOut">
              <a:rPr lang="ru-RU" noProof="0" smtClean="0"/>
              <a:pPr/>
              <a:t>26.09.2014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BA502-DDEA-4552-B72A-9C62FF6620C8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15213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Настольная иг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332703" y="357393"/>
            <a:ext cx="2099258" cy="914400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sz="2400" b="0" i="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Категория</a:t>
            </a:r>
            <a:r>
              <a:rPr lang="ru-RU" noProof="0" dirty="0" smtClean="0"/>
              <a:t> 1</a:t>
            </a:r>
            <a:endParaRPr lang="ru-RU" noProof="0" dirty="0"/>
          </a:p>
        </p:txBody>
      </p:sp>
      <p:sp>
        <p:nvSpPr>
          <p:cNvPr id="40" name="Текст 7"/>
          <p:cNvSpPr>
            <a:spLocks noGrp="1"/>
          </p:cNvSpPr>
          <p:nvPr>
            <p:ph type="body" sz="quarter" idx="18" hasCustomPrompt="1"/>
          </p:nvPr>
        </p:nvSpPr>
        <p:spPr>
          <a:xfrm>
            <a:off x="332703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noProof="0" dirty="0" smtClean="0"/>
              <a:t>пункт</a:t>
            </a:r>
          </a:p>
        </p:txBody>
      </p:sp>
      <p:sp>
        <p:nvSpPr>
          <p:cNvPr id="45" name="Текст 7"/>
          <p:cNvSpPr>
            <a:spLocks noGrp="1"/>
          </p:cNvSpPr>
          <p:nvPr>
            <p:ph type="body" sz="quarter" idx="23" hasCustomPrompt="1"/>
          </p:nvPr>
        </p:nvSpPr>
        <p:spPr>
          <a:xfrm>
            <a:off x="332703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0" name="Текст 7"/>
          <p:cNvSpPr>
            <a:spLocks noGrp="1"/>
          </p:cNvSpPr>
          <p:nvPr>
            <p:ph type="body" sz="quarter" idx="28" hasCustomPrompt="1"/>
          </p:nvPr>
        </p:nvSpPr>
        <p:spPr>
          <a:xfrm>
            <a:off x="332703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5" name="Текст 7"/>
          <p:cNvSpPr>
            <a:spLocks noGrp="1"/>
          </p:cNvSpPr>
          <p:nvPr>
            <p:ph type="body" sz="quarter" idx="33" hasCustomPrompt="1"/>
          </p:nvPr>
        </p:nvSpPr>
        <p:spPr>
          <a:xfrm>
            <a:off x="332703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60" name="Текст 7"/>
          <p:cNvSpPr>
            <a:spLocks noGrp="1"/>
          </p:cNvSpPr>
          <p:nvPr>
            <p:ph type="body" sz="quarter" idx="38" hasCustomPrompt="1"/>
          </p:nvPr>
        </p:nvSpPr>
        <p:spPr>
          <a:xfrm>
            <a:off x="332703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36" name="Текст 7"/>
          <p:cNvSpPr>
            <a:spLocks noGrp="1"/>
          </p:cNvSpPr>
          <p:nvPr>
            <p:ph type="body" sz="quarter" idx="14" hasCustomPrompt="1"/>
          </p:nvPr>
        </p:nvSpPr>
        <p:spPr>
          <a:xfrm>
            <a:off x="2689537" y="357393"/>
            <a:ext cx="2099258" cy="914400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sz="2400" b="0" i="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Категория</a:t>
            </a:r>
            <a:r>
              <a:rPr lang="ru-RU" noProof="0" dirty="0" smtClean="0"/>
              <a:t> 2</a:t>
            </a:r>
            <a:endParaRPr lang="ru-RU" noProof="0" dirty="0"/>
          </a:p>
        </p:txBody>
      </p:sp>
      <p:sp>
        <p:nvSpPr>
          <p:cNvPr id="41" name="Текст 7"/>
          <p:cNvSpPr>
            <a:spLocks noGrp="1"/>
          </p:cNvSpPr>
          <p:nvPr>
            <p:ph type="body" sz="quarter" idx="19" hasCustomPrompt="1"/>
          </p:nvPr>
        </p:nvSpPr>
        <p:spPr>
          <a:xfrm>
            <a:off x="2689537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46" name="Текст 7"/>
          <p:cNvSpPr>
            <a:spLocks noGrp="1"/>
          </p:cNvSpPr>
          <p:nvPr>
            <p:ph type="body" sz="quarter" idx="24" hasCustomPrompt="1"/>
          </p:nvPr>
        </p:nvSpPr>
        <p:spPr>
          <a:xfrm>
            <a:off x="2689537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1" name="Текст 7"/>
          <p:cNvSpPr>
            <a:spLocks noGrp="1"/>
          </p:cNvSpPr>
          <p:nvPr>
            <p:ph type="body" sz="quarter" idx="29" hasCustomPrompt="1"/>
          </p:nvPr>
        </p:nvSpPr>
        <p:spPr>
          <a:xfrm>
            <a:off x="2689537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6" name="Текст 7"/>
          <p:cNvSpPr>
            <a:spLocks noGrp="1"/>
          </p:cNvSpPr>
          <p:nvPr>
            <p:ph type="body" sz="quarter" idx="34" hasCustomPrompt="1"/>
          </p:nvPr>
        </p:nvSpPr>
        <p:spPr>
          <a:xfrm>
            <a:off x="2689537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61" name="Текст 7"/>
          <p:cNvSpPr>
            <a:spLocks noGrp="1"/>
          </p:cNvSpPr>
          <p:nvPr>
            <p:ph type="body" sz="quarter" idx="39" hasCustomPrompt="1"/>
          </p:nvPr>
        </p:nvSpPr>
        <p:spPr>
          <a:xfrm>
            <a:off x="2689537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37" name="Текст 7"/>
          <p:cNvSpPr>
            <a:spLocks noGrp="1"/>
          </p:cNvSpPr>
          <p:nvPr>
            <p:ph type="body" sz="quarter" idx="15" hasCustomPrompt="1"/>
          </p:nvPr>
        </p:nvSpPr>
        <p:spPr>
          <a:xfrm>
            <a:off x="5046371" y="357393"/>
            <a:ext cx="2099258" cy="914400"/>
          </a:xfr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sz="2400" b="0" i="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Категория </a:t>
            </a:r>
            <a:r>
              <a:rPr lang="ru-RU" noProof="0" dirty="0" smtClean="0"/>
              <a:t>3</a:t>
            </a:r>
            <a:endParaRPr lang="ru-RU" noProof="0" dirty="0"/>
          </a:p>
        </p:txBody>
      </p:sp>
      <p:sp>
        <p:nvSpPr>
          <p:cNvPr id="42" name="Текст 7"/>
          <p:cNvSpPr>
            <a:spLocks noGrp="1"/>
          </p:cNvSpPr>
          <p:nvPr>
            <p:ph type="body" sz="quarter" idx="20" hasCustomPrompt="1"/>
          </p:nvPr>
        </p:nvSpPr>
        <p:spPr>
          <a:xfrm>
            <a:off x="5046371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47" name="Текст 7"/>
          <p:cNvSpPr>
            <a:spLocks noGrp="1"/>
          </p:cNvSpPr>
          <p:nvPr>
            <p:ph type="body" sz="quarter" idx="25" hasCustomPrompt="1"/>
          </p:nvPr>
        </p:nvSpPr>
        <p:spPr>
          <a:xfrm>
            <a:off x="5046371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2" name="Текст 7"/>
          <p:cNvSpPr>
            <a:spLocks noGrp="1"/>
          </p:cNvSpPr>
          <p:nvPr>
            <p:ph type="body" sz="quarter" idx="30" hasCustomPrompt="1"/>
          </p:nvPr>
        </p:nvSpPr>
        <p:spPr>
          <a:xfrm>
            <a:off x="5046371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7" name="Текст 7"/>
          <p:cNvSpPr>
            <a:spLocks noGrp="1"/>
          </p:cNvSpPr>
          <p:nvPr>
            <p:ph type="body" sz="quarter" idx="35" hasCustomPrompt="1"/>
          </p:nvPr>
        </p:nvSpPr>
        <p:spPr>
          <a:xfrm>
            <a:off x="5046371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62" name="Текст 7"/>
          <p:cNvSpPr>
            <a:spLocks noGrp="1"/>
          </p:cNvSpPr>
          <p:nvPr>
            <p:ph type="body" sz="quarter" idx="40" hasCustomPrompt="1"/>
          </p:nvPr>
        </p:nvSpPr>
        <p:spPr>
          <a:xfrm>
            <a:off x="5046371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38" name="Текст 7"/>
          <p:cNvSpPr>
            <a:spLocks noGrp="1"/>
          </p:cNvSpPr>
          <p:nvPr>
            <p:ph type="body" sz="quarter" idx="16" hasCustomPrompt="1"/>
          </p:nvPr>
        </p:nvSpPr>
        <p:spPr>
          <a:xfrm>
            <a:off x="7403205" y="357393"/>
            <a:ext cx="2099258" cy="914400"/>
          </a:xfr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sz="2400" b="0" i="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Категория</a:t>
            </a:r>
            <a:r>
              <a:rPr lang="ru-RU" noProof="0" dirty="0" smtClean="0"/>
              <a:t> 4</a:t>
            </a:r>
            <a:endParaRPr lang="ru-RU" noProof="0" dirty="0"/>
          </a:p>
        </p:txBody>
      </p:sp>
      <p:sp>
        <p:nvSpPr>
          <p:cNvPr id="43" name="Текст 7"/>
          <p:cNvSpPr>
            <a:spLocks noGrp="1"/>
          </p:cNvSpPr>
          <p:nvPr>
            <p:ph type="body" sz="quarter" idx="21" hasCustomPrompt="1"/>
          </p:nvPr>
        </p:nvSpPr>
        <p:spPr>
          <a:xfrm>
            <a:off x="7403205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48" name="Текст 7"/>
          <p:cNvSpPr>
            <a:spLocks noGrp="1"/>
          </p:cNvSpPr>
          <p:nvPr>
            <p:ph type="body" sz="quarter" idx="26" hasCustomPrompt="1"/>
          </p:nvPr>
        </p:nvSpPr>
        <p:spPr>
          <a:xfrm>
            <a:off x="7403205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3" name="Текст 7"/>
          <p:cNvSpPr>
            <a:spLocks noGrp="1"/>
          </p:cNvSpPr>
          <p:nvPr>
            <p:ph type="body" sz="quarter" idx="31" hasCustomPrompt="1"/>
          </p:nvPr>
        </p:nvSpPr>
        <p:spPr>
          <a:xfrm>
            <a:off x="7403205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8" name="Текст 7"/>
          <p:cNvSpPr>
            <a:spLocks noGrp="1"/>
          </p:cNvSpPr>
          <p:nvPr>
            <p:ph type="body" sz="quarter" idx="36" hasCustomPrompt="1"/>
          </p:nvPr>
        </p:nvSpPr>
        <p:spPr>
          <a:xfrm>
            <a:off x="7403205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63" name="Текст 7"/>
          <p:cNvSpPr>
            <a:spLocks noGrp="1"/>
          </p:cNvSpPr>
          <p:nvPr>
            <p:ph type="body" sz="quarter" idx="41" hasCustomPrompt="1"/>
          </p:nvPr>
        </p:nvSpPr>
        <p:spPr>
          <a:xfrm>
            <a:off x="7403205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39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9760039" y="357393"/>
            <a:ext cx="2099258" cy="914400"/>
          </a:xfr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sz="2400" b="0" i="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Категория</a:t>
            </a:r>
            <a:r>
              <a:rPr lang="ru-RU" noProof="0" dirty="0" smtClean="0"/>
              <a:t> 5</a:t>
            </a:r>
            <a:endParaRPr lang="ru-RU" noProof="0" dirty="0"/>
          </a:p>
        </p:txBody>
      </p:sp>
      <p:sp>
        <p:nvSpPr>
          <p:cNvPr id="44" name="Текст 7"/>
          <p:cNvSpPr>
            <a:spLocks noGrp="1"/>
          </p:cNvSpPr>
          <p:nvPr>
            <p:ph type="body" sz="quarter" idx="22" hasCustomPrompt="1"/>
          </p:nvPr>
        </p:nvSpPr>
        <p:spPr>
          <a:xfrm>
            <a:off x="9760039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49" name="Текст 7"/>
          <p:cNvSpPr>
            <a:spLocks noGrp="1"/>
          </p:cNvSpPr>
          <p:nvPr>
            <p:ph type="body" sz="quarter" idx="27" hasCustomPrompt="1"/>
          </p:nvPr>
        </p:nvSpPr>
        <p:spPr>
          <a:xfrm>
            <a:off x="9760039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4" name="Текст 7"/>
          <p:cNvSpPr>
            <a:spLocks noGrp="1"/>
          </p:cNvSpPr>
          <p:nvPr>
            <p:ph type="body" sz="quarter" idx="32" hasCustomPrompt="1"/>
          </p:nvPr>
        </p:nvSpPr>
        <p:spPr>
          <a:xfrm>
            <a:off x="9760039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9" name="Текст 7"/>
          <p:cNvSpPr>
            <a:spLocks noGrp="1"/>
          </p:cNvSpPr>
          <p:nvPr>
            <p:ph type="body" sz="quarter" idx="37" hasCustomPrompt="1"/>
          </p:nvPr>
        </p:nvSpPr>
        <p:spPr>
          <a:xfrm>
            <a:off x="9760039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64" name="Текст 7"/>
          <p:cNvSpPr>
            <a:spLocks noGrp="1"/>
          </p:cNvSpPr>
          <p:nvPr>
            <p:ph type="body" sz="quarter" idx="42" hasCustomPrompt="1"/>
          </p:nvPr>
        </p:nvSpPr>
        <p:spPr>
          <a:xfrm>
            <a:off x="9760039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33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данной игровой панели можно ввести собственные категории и значения в баллах.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вопросы и ответы в предоставленных слайдах.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поле с числовым значением для перехода к соответствующему вопросу,</a:t>
            </a:r>
            <a:r>
              <a:rPr lang="ru-RU" sz="1600" b="0" i="0" baseline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а затем </a:t>
            </a: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нажмите еще раз</a:t>
            </a:r>
            <a:r>
              <a:rPr lang="ru-RU" sz="1600" b="0" i="0" baseline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для перехода на слайд ответа</a:t>
            </a: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. 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Нажмите левый треугольник для возвращения на данный слайд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07606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3: ответ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38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Ответ</a:t>
            </a:r>
            <a:endParaRPr lang="ru-RU" sz="138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ответ.</a:t>
            </a:r>
            <a:endParaRPr lang="ru-RU" noProof="0" dirty="0"/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err="1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>
          <a:xfrm>
            <a:off x="1001068" y="5894272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3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7216608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4: разделител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ru-RU" noProof="0" dirty="0" smtClean="0"/>
              <a:t>Категория </a:t>
            </a:r>
            <a:r>
              <a:rPr lang="en-US" noProof="0" dirty="0" smtClean="0"/>
              <a:t>4</a:t>
            </a:r>
            <a:r>
              <a:rPr lang="ru-RU" noProof="0" dirty="0" smtClean="0"/>
              <a:t>: разделительный слайд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7306552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4: вопрос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15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Вопрос</a:t>
            </a:r>
            <a:endParaRPr lang="ru-RU" sz="115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вопрос здесь.</a:t>
            </a:r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err="1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>
          <a:xfrm>
            <a:off x="1001068" y="5902293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4</a:t>
            </a:r>
            <a:endParaRPr lang="ru-RU" noProof="0" dirty="0"/>
          </a:p>
        </p:txBody>
      </p:sp>
      <p:sp>
        <p:nvSpPr>
          <p:cNvPr id="12" name="Назад к игре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96108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4: ответ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38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Ответ</a:t>
            </a:r>
            <a:endParaRPr lang="ru-RU" sz="138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ответ.</a:t>
            </a:r>
            <a:endParaRPr lang="ru-RU" noProof="0" dirty="0"/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err="1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001068" y="5905185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4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9608697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5: разделител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ru-RU" noProof="0" dirty="0" smtClean="0"/>
              <a:t>Категория </a:t>
            </a:r>
            <a:r>
              <a:rPr lang="en-US" noProof="0" dirty="0" smtClean="0"/>
              <a:t>5</a:t>
            </a:r>
            <a:r>
              <a:rPr lang="ru-RU" noProof="0" dirty="0" smtClean="0"/>
              <a:t>: разделительный слайд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9719668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5: вопросы">
    <p:bg>
      <p:bgPr>
        <a:solidFill>
          <a:schemeClr val="bg2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15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Вопрос</a:t>
            </a:r>
            <a:endParaRPr lang="ru-RU" sz="115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вопрос здесь.</a:t>
            </a:r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>
          <a:xfrm>
            <a:off x="1001068" y="5894272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5</a:t>
            </a:r>
            <a:endParaRPr lang="ru-RU" noProof="0" dirty="0"/>
          </a:p>
        </p:txBody>
      </p:sp>
      <p:sp>
        <p:nvSpPr>
          <p:cNvPr id="12" name="Назад к игре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54060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5: ответ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38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Ответ</a:t>
            </a:r>
            <a:endParaRPr lang="ru-RU" sz="138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ответ.</a:t>
            </a:r>
            <a:endParaRPr lang="ru-RU" noProof="0" dirty="0"/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noProof="0" dirty="0" smtClean="0"/>
              <a:t>пункт</a:t>
            </a:r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>
          <a:xfrm>
            <a:off x="1001068" y="5892364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dirty="0" smtClean="0"/>
              <a:t>Категория</a:t>
            </a:r>
            <a:r>
              <a:rPr lang="ru-RU" noProof="0" dirty="0" smtClean="0"/>
              <a:t> 5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9335210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1: разделител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ru-RU" noProof="0" dirty="0" smtClean="0"/>
              <a:t>Категория </a:t>
            </a:r>
            <a:r>
              <a:rPr lang="en-US" noProof="0" dirty="0" smtClean="0"/>
              <a:t>1</a:t>
            </a:r>
            <a:r>
              <a:rPr lang="ru-RU" noProof="0" dirty="0" smtClean="0"/>
              <a:t>: разделительный слайд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157125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1: вопрос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15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Вопрос</a:t>
            </a:r>
            <a:endParaRPr lang="ru-RU" sz="115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вопрос здесь.</a:t>
            </a:r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левый треугольник,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>
          <a:xfrm>
            <a:off x="1001068" y="5913206"/>
            <a:ext cx="7969542" cy="781394"/>
          </a:xfrm>
        </p:spPr>
        <p:txBody>
          <a:bodyPr/>
          <a:lstStyle>
            <a:lvl1pPr>
              <a:defRPr lang="en-US" sz="2400" b="0" i="0" baseline="0" smtClean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ru-RU" noProof="0" dirty="0" smtClean="0"/>
              <a:t>Категория 1</a:t>
            </a:r>
            <a:endParaRPr lang="ru-RU" noProof="0" dirty="0"/>
          </a:p>
        </p:txBody>
      </p:sp>
      <p:sp>
        <p:nvSpPr>
          <p:cNvPr id="14" name="Назад к игре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82298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1: ответ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38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Ответ</a:t>
            </a:r>
            <a:endParaRPr lang="ru-RU" sz="138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ответ.</a:t>
            </a:r>
            <a:endParaRPr lang="ru-RU" noProof="0" dirty="0"/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noProof="0" dirty="0" smtClean="0"/>
              <a:t>пункт</a:t>
            </a:r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001068" y="5908406"/>
            <a:ext cx="7969542" cy="781394"/>
          </a:xfrm>
        </p:spPr>
        <p:txBody>
          <a:bodyPr/>
          <a:lstStyle>
            <a:lvl1pPr>
              <a:defRPr lang="ru-RU" sz="2400" b="0" i="0" baseline="0" noProof="0" smtClean="0">
                <a:solidFill>
                  <a:schemeClr val="tx1"/>
                </a:solidFill>
              </a:defRPr>
            </a:lvl1pPr>
          </a:lstStyle>
          <a:p>
            <a:r>
              <a:rPr lang="ru-RU" noProof="0" dirty="0" smtClean="0"/>
              <a:t>Категория 1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3196018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2: разделител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ru-RU" noProof="0" dirty="0" smtClean="0"/>
              <a:t>Категория 2: разделительный слайд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3171106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2: вопрос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15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Вопрос</a:t>
            </a:r>
            <a:endParaRPr lang="ru-RU" sz="115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вопрос здесь.</a:t>
            </a:r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err="1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001068" y="5886251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2</a:t>
            </a:r>
            <a:endParaRPr lang="ru-RU" noProof="0" dirty="0"/>
          </a:p>
        </p:txBody>
      </p:sp>
      <p:sp>
        <p:nvSpPr>
          <p:cNvPr id="12" name="Назад к игре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73913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2: ответ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38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Ответ</a:t>
            </a:r>
            <a:endParaRPr lang="ru-RU" sz="138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ответ.</a:t>
            </a:r>
            <a:endParaRPr lang="ru-RU" noProof="0" dirty="0"/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err="1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001068" y="5884343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2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5037557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3: разделител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ru-RU" noProof="0" dirty="0" smtClean="0"/>
              <a:t>Категория </a:t>
            </a:r>
            <a:r>
              <a:rPr lang="en-US" noProof="0" dirty="0" smtClean="0"/>
              <a:t>3</a:t>
            </a:r>
            <a:r>
              <a:rPr lang="ru-RU" noProof="0" dirty="0" smtClean="0"/>
              <a:t>: разделительный слайд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0159857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3: вопрос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15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Вопрос</a:t>
            </a:r>
            <a:endParaRPr lang="ru-RU" sz="115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вопрос здесь.</a:t>
            </a:r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err="1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>
          <a:xfrm>
            <a:off x="1001068" y="5893318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3</a:t>
            </a:r>
            <a:endParaRPr lang="ru-RU" noProof="0" dirty="0"/>
          </a:p>
        </p:txBody>
      </p:sp>
      <p:sp>
        <p:nvSpPr>
          <p:cNvPr id="12" name="Назад к игре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9620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1068" y="4959479"/>
            <a:ext cx="7969542" cy="781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1068" y="884720"/>
            <a:ext cx="10220212" cy="407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A184-F35B-4AFC-AC27-402630BF31EA}" type="datetimeFigureOut">
              <a:rPr lang="ru-RU" noProof="0" smtClean="0"/>
              <a:pPr/>
              <a:t>26.09.2014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D9D6C-B21A-4AFF-BD71-9CA00C1F4281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42759714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5" r:id="rId1"/>
    <p:sldLayoutId id="2147483659" r:id="rId2"/>
    <p:sldLayoutId id="2147483666" r:id="rId3"/>
    <p:sldLayoutId id="2147483668" r:id="rId4"/>
    <p:sldLayoutId id="2147483662" r:id="rId5"/>
    <p:sldLayoutId id="2147483669" r:id="rId6"/>
    <p:sldLayoutId id="2147483670" r:id="rId7"/>
    <p:sldLayoutId id="2147483663" r:id="rId8"/>
    <p:sldLayoutId id="2147483671" r:id="rId9"/>
    <p:sldLayoutId id="2147483672" r:id="rId10"/>
    <p:sldLayoutId id="2147483664" r:id="rId11"/>
    <p:sldLayoutId id="2147483673" r:id="rId12"/>
    <p:sldLayoutId id="2147483674" r:id="rId13"/>
    <p:sldLayoutId id="2147483665" r:id="rId14"/>
    <p:sldLayoutId id="2147483675" r:id="rId15"/>
    <p:sldLayoutId id="2147483676" r:id="rId16"/>
  </p:sldLayoutIdLst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27.xml"/><Relationship Id="rId18" Type="http://schemas.openxmlformats.org/officeDocument/2006/relationships/slide" Target="slide38.xml"/><Relationship Id="rId26" Type="http://schemas.openxmlformats.org/officeDocument/2006/relationships/slide" Target="slide55.xml"/><Relationship Id="rId3" Type="http://schemas.openxmlformats.org/officeDocument/2006/relationships/slide" Target="slide5.xml"/><Relationship Id="rId21" Type="http://schemas.openxmlformats.org/officeDocument/2006/relationships/slide" Target="slide44.xml"/><Relationship Id="rId7" Type="http://schemas.openxmlformats.org/officeDocument/2006/relationships/slide" Target="slide14.xml"/><Relationship Id="rId12" Type="http://schemas.openxmlformats.org/officeDocument/2006/relationships/slide" Target="slide25.xml"/><Relationship Id="rId17" Type="http://schemas.openxmlformats.org/officeDocument/2006/relationships/slide" Target="slide36.xml"/><Relationship Id="rId25" Type="http://schemas.openxmlformats.org/officeDocument/2006/relationships/slide" Target="slide53.xml"/><Relationship Id="rId2" Type="http://schemas.openxmlformats.org/officeDocument/2006/relationships/slide" Target="slide3.xml"/><Relationship Id="rId16" Type="http://schemas.openxmlformats.org/officeDocument/2006/relationships/slide" Target="slide33.xml"/><Relationship Id="rId20" Type="http://schemas.openxmlformats.org/officeDocument/2006/relationships/slide" Target="slide4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11" Type="http://schemas.openxmlformats.org/officeDocument/2006/relationships/slide" Target="slide22.xml"/><Relationship Id="rId24" Type="http://schemas.openxmlformats.org/officeDocument/2006/relationships/slide" Target="slide51.xml"/><Relationship Id="rId5" Type="http://schemas.openxmlformats.org/officeDocument/2006/relationships/slide" Target="slide9.xml"/><Relationship Id="rId15" Type="http://schemas.openxmlformats.org/officeDocument/2006/relationships/slide" Target="slide31.xml"/><Relationship Id="rId23" Type="http://schemas.openxmlformats.org/officeDocument/2006/relationships/slide" Target="slide49.xml"/><Relationship Id="rId10" Type="http://schemas.openxmlformats.org/officeDocument/2006/relationships/slide" Target="slide20.xml"/><Relationship Id="rId19" Type="http://schemas.openxmlformats.org/officeDocument/2006/relationships/slide" Target="slide40.xml"/><Relationship Id="rId4" Type="http://schemas.openxmlformats.org/officeDocument/2006/relationships/slide" Target="slide7.xml"/><Relationship Id="rId9" Type="http://schemas.openxmlformats.org/officeDocument/2006/relationships/slide" Target="slide18.xml"/><Relationship Id="rId14" Type="http://schemas.openxmlformats.org/officeDocument/2006/relationships/slide" Target="slide29.xml"/><Relationship Id="rId22" Type="http://schemas.openxmlformats.org/officeDocument/2006/relationships/slide" Target="slide4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Текст 6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Категория 1</a:t>
            </a:r>
            <a:endParaRPr lang="ru-RU" sz="24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28" name="Текст 12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" action="ppaction://hlinksldjump"/>
              </a:rPr>
              <a:t>10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" action="ppaction://hlinksldjump"/>
            </a:endParaRPr>
          </a:p>
        </p:txBody>
      </p:sp>
      <p:sp>
        <p:nvSpPr>
          <p:cNvPr id="133" name="Текст 13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3" action="ppaction://hlinksldjump"/>
              </a:rPr>
              <a:t>20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3" action="ppaction://hlinksldjump"/>
            </a:endParaRPr>
          </a:p>
        </p:txBody>
      </p:sp>
      <p:sp>
        <p:nvSpPr>
          <p:cNvPr id="138" name="Текст 13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4" action="ppaction://hlinksldjump"/>
              </a:rPr>
              <a:t>30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4" action="ppaction://hlinksldjump"/>
            </a:endParaRPr>
          </a:p>
        </p:txBody>
      </p:sp>
      <p:sp>
        <p:nvSpPr>
          <p:cNvPr id="143" name="Текст 14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5" action="ppaction://hlinksldjump"/>
              </a:rPr>
              <a:t>40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5" action="ppaction://hlinksldjump"/>
            </a:endParaRPr>
          </a:p>
        </p:txBody>
      </p:sp>
      <p:sp>
        <p:nvSpPr>
          <p:cNvPr id="148" name="Текст 14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6" action="ppaction://hlinksldjump"/>
              </a:rPr>
              <a:t>50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6" action="ppaction://hlinksldjump"/>
            </a:endParaRPr>
          </a:p>
        </p:txBody>
      </p:sp>
      <p:sp>
        <p:nvSpPr>
          <p:cNvPr id="64" name="Текст 6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Категория 2</a:t>
            </a:r>
            <a:endParaRPr lang="ru-RU" sz="24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29" name="Текст 1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7" action="ppaction://hlinksldjump"/>
              </a:rPr>
              <a:t>10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7" action="ppaction://hlinksldjump"/>
            </a:endParaRPr>
          </a:p>
        </p:txBody>
      </p:sp>
      <p:sp>
        <p:nvSpPr>
          <p:cNvPr id="134" name="Текст 13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8" action="ppaction://hlinksldjump"/>
              </a:rPr>
              <a:t>20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8" action="ppaction://hlinksldjump"/>
            </a:endParaRPr>
          </a:p>
        </p:txBody>
      </p:sp>
      <p:sp>
        <p:nvSpPr>
          <p:cNvPr id="139" name="Текст 13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9" action="ppaction://hlinksldjump"/>
              </a:rPr>
              <a:t>30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9" action="ppaction://hlinksldjump"/>
            </a:endParaRPr>
          </a:p>
        </p:txBody>
      </p:sp>
      <p:sp>
        <p:nvSpPr>
          <p:cNvPr id="144" name="Текст 143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0" action="ppaction://hlinksldjump"/>
              </a:rPr>
              <a:t>40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0" action="ppaction://hlinksldjump"/>
            </a:endParaRPr>
          </a:p>
        </p:txBody>
      </p:sp>
      <p:sp>
        <p:nvSpPr>
          <p:cNvPr id="149" name="Текст 148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1" action="ppaction://hlinksldjump"/>
              </a:rPr>
              <a:t>50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1" action="ppaction://hlinksldjump"/>
            </a:endParaRPr>
          </a:p>
        </p:txBody>
      </p:sp>
      <p:sp>
        <p:nvSpPr>
          <p:cNvPr id="65" name="Текст 6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Категория 3</a:t>
            </a:r>
            <a:endParaRPr lang="ru-RU" sz="24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30" name="Текст 12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2" action="ppaction://hlinksldjump"/>
              </a:rPr>
              <a:t>10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2" action="ppaction://hlinksldjump"/>
            </a:endParaRPr>
          </a:p>
        </p:txBody>
      </p:sp>
      <p:sp>
        <p:nvSpPr>
          <p:cNvPr id="135" name="Текст 13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3" action="ppaction://hlinksldjump"/>
              </a:rPr>
              <a:t>20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3" action="ppaction://hlinksldjump"/>
            </a:endParaRPr>
          </a:p>
        </p:txBody>
      </p:sp>
      <p:sp>
        <p:nvSpPr>
          <p:cNvPr id="140" name="Текст 13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4" action="ppaction://hlinksldjump"/>
              </a:rPr>
              <a:t>30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4" action="ppaction://hlinksldjump"/>
            </a:endParaRPr>
          </a:p>
        </p:txBody>
      </p:sp>
      <p:sp>
        <p:nvSpPr>
          <p:cNvPr id="145" name="Текст 14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5" action="ppaction://hlinksldjump"/>
              </a:rPr>
              <a:t>40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5" action="ppaction://hlinksldjump"/>
            </a:endParaRPr>
          </a:p>
        </p:txBody>
      </p:sp>
      <p:sp>
        <p:nvSpPr>
          <p:cNvPr id="150" name="Текст 149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6" action="ppaction://hlinksldjump"/>
              </a:rPr>
              <a:t>50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6" action="ppaction://hlinksldjump"/>
            </a:endParaRPr>
          </a:p>
        </p:txBody>
      </p:sp>
      <p:sp>
        <p:nvSpPr>
          <p:cNvPr id="66" name="Текст 6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Категория 4</a:t>
            </a:r>
            <a:endParaRPr lang="ru-RU" sz="24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31" name="Текст 1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7" action="ppaction://hlinksldjump"/>
              </a:rPr>
              <a:t>10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7" action="ppaction://hlinksldjump"/>
            </a:endParaRPr>
          </a:p>
        </p:txBody>
      </p:sp>
      <p:sp>
        <p:nvSpPr>
          <p:cNvPr id="136" name="Текст 13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8" action="ppaction://hlinksldjump"/>
              </a:rPr>
              <a:t>20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8" action="ppaction://hlinksldjump"/>
            </a:endParaRPr>
          </a:p>
        </p:txBody>
      </p:sp>
      <p:sp>
        <p:nvSpPr>
          <p:cNvPr id="141" name="Текст 14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9" action="ppaction://hlinksldjump"/>
              </a:rPr>
              <a:t>30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9" action="ppaction://hlinksldjump"/>
            </a:endParaRPr>
          </a:p>
        </p:txBody>
      </p:sp>
      <p:sp>
        <p:nvSpPr>
          <p:cNvPr id="146" name="Текст 14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0" action="ppaction://hlinksldjump"/>
              </a:rPr>
              <a:t>40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0" action="ppaction://hlinksldjump"/>
            </a:endParaRPr>
          </a:p>
        </p:txBody>
      </p:sp>
      <p:sp>
        <p:nvSpPr>
          <p:cNvPr id="151" name="Текст 15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1" action="ppaction://hlinksldjump"/>
              </a:rPr>
              <a:t>50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1" action="ppaction://hlinksldjump"/>
            </a:endParaRPr>
          </a:p>
        </p:txBody>
      </p:sp>
      <p:sp>
        <p:nvSpPr>
          <p:cNvPr id="67" name="Текст 6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Категория 5</a:t>
            </a:r>
            <a:endParaRPr lang="ru-RU" sz="24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32" name="Текст 13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2" action="ppaction://hlinksldjump"/>
              </a:rPr>
              <a:t>10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2" action="ppaction://hlinksldjump"/>
            </a:endParaRPr>
          </a:p>
        </p:txBody>
      </p:sp>
      <p:sp>
        <p:nvSpPr>
          <p:cNvPr id="137" name="Текст 13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3" action="ppaction://hlinksldjump"/>
              </a:rPr>
              <a:t>20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3" action="ppaction://hlinksldjump"/>
            </a:endParaRPr>
          </a:p>
        </p:txBody>
      </p:sp>
      <p:sp>
        <p:nvSpPr>
          <p:cNvPr id="142" name="Текст 14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4" action="ppaction://hlinksldjump"/>
              </a:rPr>
              <a:t>30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4" action="ppaction://hlinksldjump"/>
            </a:endParaRPr>
          </a:p>
        </p:txBody>
      </p:sp>
      <p:sp>
        <p:nvSpPr>
          <p:cNvPr id="147" name="Текст 14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5" action="ppaction://hlinksldjump"/>
              </a:rPr>
              <a:t>40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5" action="ppaction://hlinksldjump"/>
            </a:endParaRPr>
          </a:p>
        </p:txBody>
      </p:sp>
      <p:sp>
        <p:nvSpPr>
          <p:cNvPr id="152" name="Текст 15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6" action="ppaction://hlinksldjump"/>
              </a:rPr>
              <a:t>50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6" action="ppaction://hlinksldjump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24642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Это устойчивая форма организации совместной деятельности людей для удовлетворения их социальных потребностей.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13454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Назовите основные институты духовной сферы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08038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Институт религии, образования, СМИ, общественного мнения и др.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20266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Вопросы категории </a:t>
            </a: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2 «Экономика»</a:t>
            </a:r>
            <a:endParaRPr lang="ru-RU" sz="5400" b="0" i="0" baseline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29629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Почему термин «экономика» имеет двоякий смысл?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59993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Потому что экономика – это и хозяйство, и наука.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33719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Назовите 3 главных вопроса экономики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Категория 2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978723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производить? Как производить? Для кого производить?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2761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Производство, …, …., потребление. Вставьте пропущенные слова.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26537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Распределение, обмен.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11454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Вопросы категории </a:t>
            </a: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1</a:t>
            </a:r>
            <a:r>
              <a:rPr lang="ru-RU" sz="5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 «Общество»</a:t>
            </a:r>
            <a:endParaRPr lang="ru-RU" sz="5400" b="0" i="0" baseline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03088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Перечислите основные факторы производства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13834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Земля, труд, капитал, предпринимательство, информация.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12825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Какие</a:t>
            </a:r>
            <a:r>
              <a:rPr lang="ru-RU" sz="3200" b="0" i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виды собственности признаются и защищаются в РФ?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04369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Частная, государственная, муниципальная и иные виды собственности в равной мере.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00038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Вопросы категории </a:t>
            </a: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3 «Политика»</a:t>
            </a:r>
            <a:endParaRPr lang="ru-RU" sz="5400" b="0" i="0" baseline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48036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Как</a:t>
            </a:r>
            <a:r>
              <a:rPr lang="ru-RU" sz="3200" b="0" i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переводится «политика» с греческого языка?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82090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Политика – это искусство управления государством.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36976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такое форма правления государства?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21119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Это способ организации верховной государственной власти.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23950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Какие 2 основные формы правления Вам известны?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78485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такое общество в широком смысле?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16359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Монархия и республика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60188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такое политический режим?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4056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Это методы и способы осуществления государственной власти и управления.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5588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Перечислите основные формы территориального устройства государств.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72086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Унитарные, федеративные, конфедеративные государства.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34629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Вопросы категории </a:t>
            </a: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4 «Право»</a:t>
            </a:r>
            <a:endParaRPr lang="ru-RU" sz="5400" b="0" i="0" baseline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9879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такое социальные нормы?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69180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Это правила поведения людей, установленные и одобряемые обществом.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06506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относится к социальным нормам?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73137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Обычаи, мораль, правовые нормы, нормы общественных, религиозных организаций и т. д.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36931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Общество – это обособившаяся от природы, но тесно связанная с ней часть материального мира, которая включает в себя способы взаимодействия и формы объединения людей.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91719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Перечислите основные отрасли российского права.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62331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Конституционное, административное, гражданское, трудовое, семейное, финансовое.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605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такое правонарушение?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4074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Это общественно опасное виновное деяние ( действие или бездействие), противоречащее нормам права и влекущее за собой юридическую ответственность.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46109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такое дееспособность и правоспособность?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65628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Дееспособность – это способность своими действиями приобретать и осуществлять права и обязанности( с 18 лет).</a:t>
            </a:r>
          </a:p>
          <a:p>
            <a:pPr marL="0" indent="0" algn="l" defTabSz="914400">
              <a:spcBef>
                <a:spcPts val="1000"/>
              </a:spcBef>
              <a:buNone/>
            </a:pP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Правоспособность – способность</a:t>
            </a:r>
            <a:r>
              <a:rPr lang="ru-RU" sz="3200" b="0" i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обладать правами( с рождения).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6921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Вопросы категории </a:t>
            </a: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5 «Социология»</a:t>
            </a:r>
            <a:endParaRPr lang="ru-RU" sz="5400" b="0" i="0" baseline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10259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такое социальная структура общества?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07006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Это внутреннее устройство общества или социальной группы.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8932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такое социальная мобильность?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271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Можно ли современное российское общество назвать обществом в широком смысле?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83985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Это перемещение групп или индивидов в социальной структуре общества, изменение их статуса.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46243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такое вертикальная мобильность? Приведите примеры.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34312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Это движение вверх или вниз по социальной экономической шкале с помощью социальных лифтов. Например, рабочий стал начальником цеха с помощью физических и умственных способностей.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0791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такое горизонтальная мобильность? Приведите примеры.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1523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Это географическое перемещение между районами, городами или смена позиции на одном социально-экономическом уровне без изменения статуса. Например, сельский учитель переехал и устроился на работу в городе 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02147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Кто такие маргиналы?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86992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Это индивиды или группы, находящиеся на границах социальных слоев и структур, занимающие промежуточное положение в обществе. Например, служащий, потерявший работу и </a:t>
            </a:r>
            <a:r>
              <a:rPr lang="ru-RU" dirty="0" err="1" smtClean="0">
                <a:latin typeface="Calibri"/>
              </a:rPr>
              <a:t>неустроившийся</a:t>
            </a:r>
            <a:r>
              <a:rPr lang="ru-RU" dirty="0" smtClean="0">
                <a:latin typeface="Calibri"/>
              </a:rPr>
              <a:t> на новую.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52424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Нет, потому что в таком обществе </a:t>
            </a:r>
            <a:r>
              <a:rPr lang="ru-RU" dirty="0" smtClean="0">
                <a:latin typeface="Calibri"/>
              </a:rPr>
              <a:t>способы взаимодействия </a:t>
            </a:r>
            <a:r>
              <a:rPr lang="ru-RU" dirty="0" smtClean="0">
                <a:latin typeface="Calibri"/>
              </a:rPr>
              <a:t>и </a:t>
            </a:r>
            <a:r>
              <a:rPr lang="ru-RU" dirty="0" smtClean="0">
                <a:latin typeface="Calibri"/>
              </a:rPr>
              <a:t>формы организации </a:t>
            </a:r>
            <a:r>
              <a:rPr lang="ru-RU" dirty="0" smtClean="0">
                <a:latin typeface="Calibri"/>
              </a:rPr>
              <a:t>четко </a:t>
            </a:r>
            <a:r>
              <a:rPr lang="ru-RU" dirty="0" smtClean="0">
                <a:latin typeface="Calibri"/>
              </a:rPr>
              <a:t>определены, и они являются частью общего.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67513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Назовите основные подсистемы общества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09289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Это основные сферы жизни общества: политическая, экономическая, социальная и духовная .</a:t>
            </a: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06179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такое социальные институты общества?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206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4001206">
  <a:themeElements>
    <a:clrScheme name="Настольная игра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60000"/>
            <a:lumOff val="40000"/>
          </a:schemeClr>
        </a:solidFill>
        <a:ln>
          <a:solidFill>
            <a:schemeClr val="bg2">
              <a:lumMod val="60000"/>
              <a:lumOff val="40000"/>
            </a:schemeClr>
          </a:solidFill>
        </a:ln>
      </a:spPr>
      <a:bodyPr rtlCol="0" anchor="ctr"/>
      <a:lstStyle>
        <a:defPPr algn="ctr">
          <a:lnSpc>
            <a:spcPct val="90000"/>
          </a:lnSpc>
          <a:defRPr sz="2400" dirty="0" smtClean="0">
            <a:solidFill>
              <a:schemeClr val="bg2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GameBoardColorful_16x9_TP104001205" id="{79A745F3-8376-4B39-A51C-4A55655D8418}" vid="{22E22CF6-1755-4575-A0C8-658FB9E2381E}"/>
    </a:ext>
  </a:extLst>
</a:theme>
</file>

<file path=ppt/theme/theme2.xml><?xml version="1.0" encoding="utf-8"?>
<a:theme xmlns:a="http://schemas.openxmlformats.org/drawingml/2006/main" name="Office Theme">
  <a:themeElements>
    <a:clrScheme name="Настольная игра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Настольная игра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53AB556-06BF-4F6C-964D-E4806431F6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TS104001206</Template>
  <TotalTime>0</TotalTime>
  <Words>741</Words>
  <Application>Microsoft Office PowerPoint</Application>
  <PresentationFormat>Произвольный</PresentationFormat>
  <Paragraphs>186</Paragraphs>
  <Slides>56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7" baseType="lpstr">
      <vt:lpstr>TS104001206</vt:lpstr>
      <vt:lpstr>Слайд 1</vt:lpstr>
      <vt:lpstr>Вопросы категории 1 «Общество»</vt:lpstr>
      <vt:lpstr>Категория 1</vt:lpstr>
      <vt:lpstr>Категория 1</vt:lpstr>
      <vt:lpstr>Категория 1</vt:lpstr>
      <vt:lpstr>Категория 1</vt:lpstr>
      <vt:lpstr>Категория 1</vt:lpstr>
      <vt:lpstr>Категория 1</vt:lpstr>
      <vt:lpstr>Категория 1</vt:lpstr>
      <vt:lpstr>Категория 1</vt:lpstr>
      <vt:lpstr>Категория 1</vt:lpstr>
      <vt:lpstr>Категория 1</vt:lpstr>
      <vt:lpstr>Вопросы категории 2 «Экономика»</vt:lpstr>
      <vt:lpstr>Категория 2</vt:lpstr>
      <vt:lpstr>Категория 2</vt:lpstr>
      <vt:lpstr>Категория 2</vt:lpstr>
      <vt:lpstr>Категория 2</vt:lpstr>
      <vt:lpstr>Категория 2</vt:lpstr>
      <vt:lpstr>Категория 2</vt:lpstr>
      <vt:lpstr>Категория 2</vt:lpstr>
      <vt:lpstr>Категория 2</vt:lpstr>
      <vt:lpstr>Категория 2</vt:lpstr>
      <vt:lpstr>Категория 2</vt:lpstr>
      <vt:lpstr>Вопросы категории 3 «Политика»</vt:lpstr>
      <vt:lpstr>Категория 3</vt:lpstr>
      <vt:lpstr>Категория 3</vt:lpstr>
      <vt:lpstr>Категория 3</vt:lpstr>
      <vt:lpstr>Категория 3</vt:lpstr>
      <vt:lpstr>Категория 3</vt:lpstr>
      <vt:lpstr>Категория 3</vt:lpstr>
      <vt:lpstr>Категория 3</vt:lpstr>
      <vt:lpstr>Категория 3</vt:lpstr>
      <vt:lpstr>Категория 3</vt:lpstr>
      <vt:lpstr>Категория 3</vt:lpstr>
      <vt:lpstr>Вопросы категории 4 «Право»</vt:lpstr>
      <vt:lpstr>Категория 4</vt:lpstr>
      <vt:lpstr>Категория 4</vt:lpstr>
      <vt:lpstr>Категория 4</vt:lpstr>
      <vt:lpstr>Категория 4</vt:lpstr>
      <vt:lpstr>Категория 4</vt:lpstr>
      <vt:lpstr>Категория 4</vt:lpstr>
      <vt:lpstr>Категория 4</vt:lpstr>
      <vt:lpstr>Категория 4</vt:lpstr>
      <vt:lpstr>Категория 4</vt:lpstr>
      <vt:lpstr>Категория 4</vt:lpstr>
      <vt:lpstr>Вопросы категории 5 «Социология»</vt:lpstr>
      <vt:lpstr>Категория 5</vt:lpstr>
      <vt:lpstr>Категория 5</vt:lpstr>
      <vt:lpstr>Категория 5</vt:lpstr>
      <vt:lpstr>Категория 5</vt:lpstr>
      <vt:lpstr>Категория 5</vt:lpstr>
      <vt:lpstr>Категория 5</vt:lpstr>
      <vt:lpstr>Категория 5</vt:lpstr>
      <vt:lpstr>Категория 5</vt:lpstr>
      <vt:lpstr>Категория 5</vt:lpstr>
      <vt:lpstr>Категория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2014-09-26T06:52:40Z</dcterms:created>
  <dcterms:modified xsi:type="dcterms:W3CDTF">2014-09-26T11:58:03Z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TC040012069991</vt:lpwstr>
  </property>
</Properties>
</file>