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9" autoAdjust="0"/>
    <p:restoredTop sz="94721" autoAdjust="0"/>
  </p:normalViewPr>
  <p:slideViewPr>
    <p:cSldViewPr snapToGrid="0" showGuides="1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157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ru-RU" smtClean="0"/>
              <a:pPr/>
              <a:t>26.09.2014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ru-RU" noProof="0" smtClean="0"/>
              <a:pPr/>
              <a:t>26.09.2014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стольная иг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1</a:t>
            </a:r>
            <a:endParaRPr lang="ru-RU" noProof="0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2</a:t>
            </a:r>
            <a:endParaRPr lang="ru-RU" noProof="0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 </a:t>
            </a:r>
            <a:r>
              <a:rPr lang="ru-RU" noProof="0" dirty="0" smtClean="0"/>
              <a:t>3</a:t>
            </a:r>
            <a:endParaRPr lang="ru-RU" noProof="0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4</a:t>
            </a:r>
            <a:endParaRPr lang="ru-RU" noProof="0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3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данной игровой панели можно ввести собственные категории и значения в баллах.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вопросы и ответы в предоставленных слайдах.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поле с числовым значением для перехода к соответствующему вопросу,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а затем 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еще раз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для перехода на слайд ответа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левый треугольник для возвращения на данный слайд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4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90229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5185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5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вопросы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5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2364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dirty="0" smtClean="0"/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1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левый треугольник,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1001068" y="5913206"/>
            <a:ext cx="7969542" cy="781394"/>
          </a:xfrm>
        </p:spPr>
        <p:txBody>
          <a:bodyPr/>
          <a:lstStyle>
            <a:lvl1pPr>
              <a:defRPr lang="en-US" sz="2400" b="0" i="0" baseline="0" smtClean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  <p:sp>
        <p:nvSpPr>
          <p:cNvPr id="14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8406"/>
            <a:ext cx="7969542" cy="781394"/>
          </a:xfrm>
        </p:spPr>
        <p:txBody>
          <a:bodyPr/>
          <a:lstStyle>
            <a:lvl1pPr>
              <a:defRPr lang="ru-RU" sz="2400" b="0" i="0" baseline="0" noProof="0" smtClean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2: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6251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434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3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3318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068" y="4959479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1068" y="884720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ru-RU" noProof="0" smtClean="0"/>
              <a:pPr/>
              <a:t>26.09.2014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Текст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1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" action="ppaction://hlinksldjump"/>
            </a:endParaRPr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3" action="ppaction://hlinksldjump"/>
            </a:endParaRPr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4" action="ppaction://hlinksldjump"/>
            </a:endParaRPr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5" action="ppaction://hlinksldjump"/>
            </a:endParaRPr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6" action="ppaction://hlinksldjump"/>
            </a:endParaRPr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2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7" action="ppaction://hlinksldjump"/>
            </a:endParaRPr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8" action="ppaction://hlinksldjump"/>
            </a:endParaRPr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9" action="ppaction://hlinksldjump"/>
            </a:endParaRPr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0" action="ppaction://hlinksldjump"/>
            </a:endParaRPr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1" action="ppaction://hlinksldjump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3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2" action="ppaction://hlinksldjump"/>
            </a:endParaRPr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3" action="ppaction://hlinksldjump"/>
            </a:endParaRPr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4" action="ppaction://hlinksldjump"/>
            </a:endParaRPr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5" action="ppaction://hlinksldjump"/>
            </a:endParaRPr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6" action="ppaction://hlinksldjump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4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7" action="ppaction://hlinksldjump"/>
            </a:endParaRPr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8" action="ppaction://hlinksldjump"/>
            </a:endParaRPr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9" action="ppaction://hlinksldjump"/>
            </a:endParaRPr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0" action="ppaction://hlinksldjump"/>
            </a:endParaRPr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1" action="ppaction://hlinksldjump"/>
            </a:endParaRPr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5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2" action="ppaction://hlinksldjump"/>
            </a:endParaRPr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3" action="ppaction://hlinksldjump"/>
            </a:endParaRPr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4" action="ppaction://hlinksldjump"/>
            </a:endParaRPr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5" action="ppaction://hlinksldjump"/>
            </a:endParaRPr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6" action="ppaction://hlinksldjump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устойчивая форма организации совместной деятельности людей для удовлетворения их социальных потребностей.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Назовите основные институты духовной сферы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Институт религии, образования, СМИ, общественного мнения и др.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</a:t>
            </a: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2 «Экономика»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Почему термин «экономика» имеет двоякий смысл?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Потому что экономика – это и хозяйство, и наука.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Назовите 3 главных вопроса экономики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производить? Как производить? Для кого производить?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Производство, …, …., потребление. Вставьте пропущенные слова.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Распределение, обмен.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</a:t>
            </a: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1</a:t>
            </a:r>
            <a:r>
              <a:rPr lang="ru-RU" sz="5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 «Общество»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Перечислите основные факторы производства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Земля, труд, капитал, предпринимательство, информация.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Какие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виды собственности признаются и защищаются в РФ?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Частная, государственная, муниципальная и иные виды собственности в равной мере.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</a:t>
            </a: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3 «Политика»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Как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переводится «политика» с греческого языка?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Политика – это искусство управления государством.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форма правления государства?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способ организации верховной государственной власти.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Какие 2 основные формы правления Вам известны?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общество в широком смысле?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Монархия и республика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политический режим?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методы и способы осуществления государственной власти и управления.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Перечислите основные формы территориального устройства государств.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Унитарные, федеративные, конфедеративные государства.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</a:t>
            </a: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4 «Право»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социальные нормы?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правила поведения людей, установленные и одобряемые обществом.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относится к социальным нормам?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Обычаи, мораль, правовые нормы, нормы общественных, религиозных организаций и т. д.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Общество – это обособившаяся от природы, но тесно связанная с ней часть материального мира, которая включает в себя способы взаимодействия и формы объединения людей.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Перечислите основные отрасли российского права.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Конституционное, административное, гражданское, трудовое, семейное, финансовое.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правонарушение?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общественно опасное виновное деяние ( действие или бездействие), противоречащее нормам права и влекущее за собой юридическую ответственность.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дееспособность и правоспособность?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Дееспособность – это способность своими действиями приобретать и осуществлять права и обязанности( с 18 лет).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Правоспособность – способность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обладать правами( с рождения).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</a:t>
            </a: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5 «Социология»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социальная структура общества?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внутреннее устройство общества или социальной группы.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социальная мобильность?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Можно ли современное российское общество назвать обществом в широком смысле?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перемещение групп или индивидов в социальной структуре общества, изменение их статуса.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вертикальная мобильность? Приведите примеры.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движение вверх или вниз по социальной экономической шкале с помощью социальных лифтов. Например, рабочий стал начальником цеха с помощью физических и умственных способностей.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горизонтальная мобильность? Приведите примеры.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географическое перемещение между районами, городами или смена позиции на одном социально-экономическом уровне без изменения статуса. Например, сельский учитель переехал и устроился на работу в городе 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Кто такие маргиналы?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индивиды или группы, находящиеся на границах социальных слоев и структур, занимающие промежуточное положение в обществе. Например, служащий, потерявший работу и </a:t>
            </a:r>
            <a:r>
              <a:rPr lang="ru-RU" dirty="0" err="1" smtClean="0">
                <a:latin typeface="Calibri"/>
              </a:rPr>
              <a:t>неустроившийся</a:t>
            </a:r>
            <a:r>
              <a:rPr lang="ru-RU" dirty="0" smtClean="0">
                <a:latin typeface="Calibri"/>
              </a:rPr>
              <a:t> на новую.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Нет, потому что в таком обществе </a:t>
            </a:r>
            <a:r>
              <a:rPr lang="ru-RU" dirty="0" smtClean="0">
                <a:latin typeface="Calibri"/>
              </a:rPr>
              <a:t>способы взаимодействия </a:t>
            </a:r>
            <a:r>
              <a:rPr lang="ru-RU" dirty="0" smtClean="0">
                <a:latin typeface="Calibri"/>
              </a:rPr>
              <a:t>и </a:t>
            </a:r>
            <a:r>
              <a:rPr lang="ru-RU" dirty="0" smtClean="0">
                <a:latin typeface="Calibri"/>
              </a:rPr>
              <a:t>формы организации </a:t>
            </a:r>
            <a:r>
              <a:rPr lang="ru-RU" dirty="0" smtClean="0">
                <a:latin typeface="Calibri"/>
              </a:rPr>
              <a:t>четко </a:t>
            </a:r>
            <a:r>
              <a:rPr lang="ru-RU" dirty="0" smtClean="0">
                <a:latin typeface="Calibri"/>
              </a:rPr>
              <a:t>определены, и они являются частью общего.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Назовите основные подсистемы общества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Это основные сферы жизни общества: политическая, экономическая, социальная и духовная .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социальные институты общества?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206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ameBoardColorful_16x9_TP104001205" id="{79A745F3-8376-4B39-A51C-4A55655D8418}" vid="{22E22CF6-1755-4575-A0C8-658FB9E2381E}"/>
    </a:ext>
  </a:extLst>
</a:theme>
</file>

<file path=ppt/theme/theme2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3AB556-06BF-4F6C-964D-E4806431F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TS104001206</Template>
  <TotalTime>0</TotalTime>
  <Words>741</Words>
  <Application>Microsoft Office PowerPoint</Application>
  <PresentationFormat>Произвольный</PresentationFormat>
  <Paragraphs>186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TS104001206</vt:lpstr>
      <vt:lpstr>Слайд 1</vt:lpstr>
      <vt:lpstr>Вопросы категории 1 «Общество»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Вопросы категории 2 «Экономика»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Вопросы категории 3 «Политика»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Вопросы категории 4 «Право»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Вопросы категории 5 «Социология»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2014-09-26T06:52:40Z</dcterms:created>
  <dcterms:modified xsi:type="dcterms:W3CDTF">2014-09-26T11:58:03Z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