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1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F711A1-C814-49FD-BCC7-D015E25297E9}" type="datetimeFigureOut">
              <a:rPr lang="ru-RU" smtClean="0"/>
              <a:t>31.03.2013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7124D3-78F7-4F18-B14F-2956F525C44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F711A1-C814-49FD-BCC7-D015E25297E9}" type="datetimeFigureOut">
              <a:rPr lang="ru-RU" smtClean="0"/>
              <a:t>31.03.2013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7124D3-78F7-4F18-B14F-2956F525C4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F711A1-C814-49FD-BCC7-D015E25297E9}" type="datetimeFigureOut">
              <a:rPr lang="ru-RU" smtClean="0"/>
              <a:t>31.03.2013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7124D3-78F7-4F18-B14F-2956F525C4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F711A1-C814-49FD-BCC7-D015E25297E9}" type="datetimeFigureOut">
              <a:rPr lang="ru-RU" smtClean="0"/>
              <a:t>31.03.2013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7124D3-78F7-4F18-B14F-2956F525C4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F711A1-C814-49FD-BCC7-D015E25297E9}" type="datetimeFigureOut">
              <a:rPr lang="ru-RU" smtClean="0"/>
              <a:t>31.03.2013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7124D3-78F7-4F18-B14F-2956F525C445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F711A1-C814-49FD-BCC7-D015E25297E9}" type="datetimeFigureOut">
              <a:rPr lang="ru-RU" smtClean="0"/>
              <a:t>31.03.2013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7124D3-78F7-4F18-B14F-2956F525C4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F711A1-C814-49FD-BCC7-D015E25297E9}" type="datetimeFigureOut">
              <a:rPr lang="ru-RU" smtClean="0"/>
              <a:t>31.03.2013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7124D3-78F7-4F18-B14F-2956F525C4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F711A1-C814-49FD-BCC7-D015E25297E9}" type="datetimeFigureOut">
              <a:rPr lang="ru-RU" smtClean="0"/>
              <a:t>31.03.2013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7124D3-78F7-4F18-B14F-2956F525C4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F711A1-C814-49FD-BCC7-D015E25297E9}" type="datetimeFigureOut">
              <a:rPr lang="ru-RU" smtClean="0"/>
              <a:t>31.03.2013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7124D3-78F7-4F18-B14F-2956F525C445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F711A1-C814-49FD-BCC7-D015E25297E9}" type="datetimeFigureOut">
              <a:rPr lang="ru-RU" smtClean="0"/>
              <a:t>31.03.2013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7124D3-78F7-4F18-B14F-2956F525C4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F711A1-C814-49FD-BCC7-D015E25297E9}" type="datetimeFigureOut">
              <a:rPr lang="ru-RU" smtClean="0"/>
              <a:t>31.03.2013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7124D3-78F7-4F18-B14F-2956F525C44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7F711A1-C814-49FD-BCC7-D015E25297E9}" type="datetimeFigureOut">
              <a:rPr lang="ru-RU" smtClean="0"/>
              <a:t>31.03.2013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D7124D3-78F7-4F18-B14F-2956F525C445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00816" y="189711"/>
            <a:ext cx="7994176" cy="369331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/>
                <a:solidFill>
                  <a:srgbClr val="00B0F0"/>
                </a:solidFill>
                <a:effectLst/>
              </a:rPr>
              <a:t>Тестовая работа по </a:t>
            </a:r>
            <a:r>
              <a:rPr lang="ru-RU" sz="5400" b="1" cap="none" spc="0" dirty="0" smtClean="0">
                <a:ln/>
                <a:solidFill>
                  <a:srgbClr val="00B0F0"/>
                </a:solidFill>
                <a:effectLst/>
              </a:rPr>
              <a:t>ОБЖ</a:t>
            </a:r>
          </a:p>
          <a:p>
            <a:pPr algn="ctr"/>
            <a:r>
              <a:rPr lang="ru-RU" sz="5400" b="1" dirty="0" smtClean="0">
                <a:ln/>
                <a:solidFill>
                  <a:srgbClr val="00B0F0"/>
                </a:solidFill>
              </a:rPr>
              <a:t>6 класс.</a:t>
            </a:r>
            <a:endParaRPr lang="ru-RU" sz="5400" b="1" cap="none" spc="0" dirty="0" smtClean="0">
              <a:ln/>
              <a:solidFill>
                <a:srgbClr val="00B0F0"/>
              </a:solidFill>
              <a:effectLst/>
            </a:endParaRPr>
          </a:p>
          <a:p>
            <a:pPr algn="ctr"/>
            <a:r>
              <a:rPr lang="ru-RU" sz="3600" b="1" cap="none" spc="0" dirty="0" smtClean="0">
                <a:ln/>
                <a:solidFill>
                  <a:schemeClr val="accent3"/>
                </a:solidFill>
                <a:effectLst/>
              </a:rPr>
              <a:t>Подготовка к походу,</a:t>
            </a:r>
          </a:p>
          <a:p>
            <a:pPr algn="ctr"/>
            <a:r>
              <a:rPr lang="ru-RU" sz="3600" b="1" cap="none" spc="0" dirty="0" smtClean="0">
                <a:ln/>
                <a:solidFill>
                  <a:schemeClr val="accent3"/>
                </a:solidFill>
                <a:effectLst/>
              </a:rPr>
              <a:t>правила проведения бивачных работ.</a:t>
            </a:r>
            <a:endParaRPr lang="ru-RU" sz="3600" b="1" cap="none" spc="0" dirty="0" smtClean="0">
              <a:ln/>
              <a:solidFill>
                <a:schemeClr val="accent3"/>
              </a:solidFill>
              <a:effectLst/>
            </a:endParaRPr>
          </a:p>
          <a:p>
            <a:pPr algn="ctr"/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pic>
        <p:nvPicPr>
          <p:cNvPr id="1026" name="Picture 2" descr="http://ndce.edu.ru/katalog_img/book/19675_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4041" y="3068960"/>
            <a:ext cx="2572126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067944" y="4845457"/>
            <a:ext cx="468303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Автор теста:</a:t>
            </a:r>
          </a:p>
          <a:p>
            <a:r>
              <a:rPr lang="ru-RU" sz="2000" b="1" dirty="0" smtClean="0"/>
              <a:t>Преподаватель –организатор ОБЖ</a:t>
            </a:r>
          </a:p>
          <a:p>
            <a:r>
              <a:rPr lang="ru-RU" sz="2000" b="1" dirty="0" smtClean="0"/>
              <a:t>МБОУ СОШ № 1 Гороховецкого района</a:t>
            </a:r>
          </a:p>
          <a:p>
            <a:r>
              <a:rPr lang="ru-RU" sz="2000" b="1" dirty="0" smtClean="0"/>
              <a:t>Владимирской области</a:t>
            </a:r>
          </a:p>
          <a:p>
            <a:r>
              <a:rPr lang="ru-RU" sz="2000" b="1" dirty="0" smtClean="0"/>
              <a:t>Петров Максим Георгиевич.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2878849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F:\Анимации\cif9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428604"/>
            <a:ext cx="1000132" cy="1250165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643042" y="642918"/>
            <a:ext cx="71438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Общие требования к туристскому снаряжению следующие:</a:t>
            </a:r>
          </a:p>
          <a:p>
            <a:endParaRPr lang="ru-RU" sz="3200" b="1" dirty="0"/>
          </a:p>
          <a:p>
            <a:endParaRPr lang="ru-RU" sz="3200" b="1" dirty="0" smtClean="0"/>
          </a:p>
          <a:p>
            <a:pPr marL="342900" indent="-342900">
              <a:buAutoNum type="arabicPeriod"/>
            </a:pPr>
            <a:r>
              <a:rPr lang="ru-RU" sz="3200" b="1" dirty="0" smtClean="0"/>
              <a:t>Надежность.</a:t>
            </a:r>
          </a:p>
          <a:p>
            <a:pPr marL="342900" indent="-342900">
              <a:buAutoNum type="arabicPeriod"/>
            </a:pPr>
            <a:r>
              <a:rPr lang="ru-RU" sz="3200" b="1" dirty="0" smtClean="0"/>
              <a:t>Малогабаритность.</a:t>
            </a:r>
          </a:p>
          <a:p>
            <a:pPr marL="342900" indent="-342900">
              <a:buAutoNum type="arabicPeriod"/>
            </a:pPr>
            <a:r>
              <a:rPr lang="ru-RU" sz="3200" b="1" dirty="0" smtClean="0"/>
              <a:t>Прочность.</a:t>
            </a:r>
          </a:p>
          <a:p>
            <a:pPr marL="342900" indent="-342900">
              <a:buAutoNum type="arabicPeriod"/>
            </a:pPr>
            <a:r>
              <a:rPr lang="ru-RU" sz="3200" b="1" dirty="0" smtClean="0"/>
              <a:t>Удобство.</a:t>
            </a:r>
          </a:p>
          <a:p>
            <a:pPr marL="342900" indent="-342900">
              <a:buAutoNum type="arabicPeriod"/>
            </a:pPr>
            <a:r>
              <a:rPr lang="ru-RU" sz="3200" b="1" dirty="0" smtClean="0"/>
              <a:t>Легкость.</a:t>
            </a:r>
          </a:p>
          <a:p>
            <a:pPr marL="342900" indent="-342900">
              <a:buAutoNum type="arabicPeriod"/>
            </a:pPr>
            <a:r>
              <a:rPr lang="ru-RU" sz="3200" b="1" dirty="0" smtClean="0"/>
              <a:t>Небольшая цена.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F:\Анимации\cif1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85728"/>
            <a:ext cx="571500" cy="714375"/>
          </a:xfrm>
          <a:prstGeom prst="rect">
            <a:avLst/>
          </a:prstGeom>
          <a:noFill/>
        </p:spPr>
      </p:pic>
      <p:pic>
        <p:nvPicPr>
          <p:cNvPr id="10243" name="Picture 3" descr="F:\Анимации\cif0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285728"/>
            <a:ext cx="571500" cy="714375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285852" y="1357298"/>
            <a:ext cx="700092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Для летнего похода из одежды я возьму:</a:t>
            </a:r>
          </a:p>
          <a:p>
            <a:endParaRPr lang="ru-RU" sz="2800" b="1" dirty="0"/>
          </a:p>
          <a:p>
            <a:endParaRPr lang="ru-RU" sz="2800" b="1" dirty="0" smtClean="0"/>
          </a:p>
          <a:p>
            <a:pPr marL="342900" indent="-342900">
              <a:buAutoNum type="arabicPeriod"/>
            </a:pPr>
            <a:r>
              <a:rPr lang="ru-RU" sz="2800" b="1" dirty="0" smtClean="0"/>
              <a:t>Свитер.</a:t>
            </a:r>
          </a:p>
          <a:p>
            <a:pPr marL="342900" indent="-342900">
              <a:buAutoNum type="arabicPeriod"/>
            </a:pPr>
            <a:r>
              <a:rPr lang="ru-RU" sz="2800" b="1" dirty="0" smtClean="0"/>
              <a:t>Комплект нижнего белья.</a:t>
            </a:r>
          </a:p>
          <a:p>
            <a:pPr marL="342900" indent="-342900">
              <a:buAutoNum type="arabicPeriod"/>
            </a:pPr>
            <a:r>
              <a:rPr lang="ru-RU" sz="2800" b="1" dirty="0" smtClean="0"/>
              <a:t>Брюки из плотной </a:t>
            </a:r>
            <a:r>
              <a:rPr lang="ru-RU" sz="2800" b="1" dirty="0" err="1" smtClean="0"/>
              <a:t>джинсевой</a:t>
            </a:r>
            <a:r>
              <a:rPr lang="ru-RU" sz="2800" b="1" dirty="0" smtClean="0"/>
              <a:t> ткани.</a:t>
            </a:r>
          </a:p>
          <a:p>
            <a:pPr marL="342900" indent="-342900">
              <a:buAutoNum type="arabicPeriod"/>
            </a:pPr>
            <a:r>
              <a:rPr lang="ru-RU" sz="2800" b="1" dirty="0" smtClean="0"/>
              <a:t>Рубашку-ковбойку.</a:t>
            </a:r>
          </a:p>
          <a:p>
            <a:pPr marL="342900" indent="-342900">
              <a:buAutoNum type="arabicPeriod"/>
            </a:pPr>
            <a:r>
              <a:rPr lang="ru-RU" sz="2800" b="1" dirty="0" smtClean="0"/>
              <a:t>Шапку – ушанку.</a:t>
            </a:r>
          </a:p>
          <a:p>
            <a:pPr marL="342900" indent="-342900">
              <a:buAutoNum type="arabicPeriod"/>
            </a:pPr>
            <a:endParaRPr lang="ru-RU" sz="2800" b="1" dirty="0" smtClean="0"/>
          </a:p>
          <a:p>
            <a:pPr marL="342900" indent="-342900">
              <a:buAutoNum type="arabicPeriod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8662" y="357166"/>
            <a:ext cx="7133684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/>
                <a:solidFill>
                  <a:schemeClr val="accent3"/>
                </a:solidFill>
                <a:effectLst/>
              </a:rPr>
              <a:t>НУ!!! </a:t>
            </a:r>
          </a:p>
          <a:p>
            <a:pPr algn="ctr"/>
            <a:r>
              <a:rPr lang="ru-RU" sz="5400" b="1" cap="none" spc="0" dirty="0" smtClean="0">
                <a:ln/>
                <a:solidFill>
                  <a:schemeClr val="accent3"/>
                </a:solidFill>
                <a:effectLst/>
              </a:rPr>
              <a:t>ТЕПЕРЬ ПРОВЕРИМ!!!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57290" y="2143116"/>
            <a:ext cx="207170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1-1                                                                                                 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2-3,4.5.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3 – 2,3.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4 -1.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5 – 1,4.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6-3.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7 – 1,5,6.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8 – 2,3,6.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9 -1,3,4,5.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10 – 1,2,3,4.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67" name="Picture 3" descr="F:\Анимации\Cup_70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4942" y="3571876"/>
            <a:ext cx="2143140" cy="21431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Анимации\cif1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85728"/>
            <a:ext cx="571502" cy="928695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857224" y="285728"/>
            <a:ext cx="792961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Бивак – это….</a:t>
            </a:r>
          </a:p>
          <a:p>
            <a:endParaRPr lang="ru-RU" sz="3600" b="1" dirty="0"/>
          </a:p>
          <a:p>
            <a:pPr marL="342900" indent="-342900">
              <a:buAutoNum type="arabicPeriod"/>
            </a:pPr>
            <a:r>
              <a:rPr lang="ru-RU" sz="3600" b="1" dirty="0" smtClean="0"/>
              <a:t>Стоянка туристов.</a:t>
            </a:r>
          </a:p>
          <a:p>
            <a:pPr marL="342900" indent="-342900">
              <a:buAutoNum type="arabicPeriod"/>
            </a:pPr>
            <a:r>
              <a:rPr lang="ru-RU" sz="3600" b="1" dirty="0" smtClean="0"/>
              <a:t>Стоянка туристов в дневное время.</a:t>
            </a:r>
          </a:p>
          <a:p>
            <a:pPr marL="342900" indent="-342900">
              <a:buAutoNum type="arabicPeriod"/>
            </a:pPr>
            <a:r>
              <a:rPr lang="ru-RU" sz="3600" b="1" dirty="0" smtClean="0"/>
              <a:t>Стоянка туристов в ночное время.</a:t>
            </a:r>
          </a:p>
          <a:p>
            <a:pPr marL="342900" indent="-342900">
              <a:buAutoNum type="arabicPeriod"/>
            </a:pPr>
            <a:r>
              <a:rPr lang="ru-RU" sz="3600" b="1" dirty="0" smtClean="0"/>
              <a:t>Место для привала.</a:t>
            </a:r>
            <a:endParaRPr lang="ru-RU" sz="3600" b="1" dirty="0"/>
          </a:p>
        </p:txBody>
      </p:sp>
      <p:pic>
        <p:nvPicPr>
          <p:cNvPr id="1027" name="Picture 3" descr="F:\Анимации\6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50796" y="4286256"/>
            <a:ext cx="2374007" cy="17859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:\Анимации\cif2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85728"/>
            <a:ext cx="914406" cy="1143008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214414" y="285728"/>
            <a:ext cx="728667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Место бивака не должно быть……</a:t>
            </a:r>
          </a:p>
          <a:p>
            <a:endParaRPr lang="ru-RU" sz="2800" b="1" dirty="0"/>
          </a:p>
          <a:p>
            <a:pPr marL="342900" indent="-342900">
              <a:buAutoNum type="arabicPeriod"/>
            </a:pPr>
            <a:r>
              <a:rPr lang="ru-RU" sz="2800" b="1" dirty="0" smtClean="0"/>
              <a:t>Защищено от ветра.</a:t>
            </a:r>
          </a:p>
          <a:p>
            <a:pPr marL="342900" indent="-342900">
              <a:buAutoNum type="arabicPeriod"/>
            </a:pPr>
            <a:r>
              <a:rPr lang="ru-RU" sz="2800" b="1" dirty="0" smtClean="0"/>
              <a:t>Расположено  близко от воды.</a:t>
            </a:r>
          </a:p>
          <a:p>
            <a:pPr marL="342900" indent="-342900">
              <a:buAutoNum type="arabicPeriod"/>
            </a:pPr>
            <a:r>
              <a:rPr lang="ru-RU" sz="2800" b="1" dirty="0" smtClean="0"/>
              <a:t>Располагаться вблизи населенных  пунктов.</a:t>
            </a:r>
          </a:p>
          <a:p>
            <a:pPr marL="342900" indent="-342900">
              <a:buAutoNum type="arabicPeriod"/>
            </a:pPr>
            <a:r>
              <a:rPr lang="ru-RU" sz="2800" b="1" dirty="0" smtClean="0"/>
              <a:t>На пути перегона скота.</a:t>
            </a:r>
          </a:p>
          <a:p>
            <a:pPr marL="342900" indent="-342900">
              <a:buAutoNum type="arabicPeriod"/>
            </a:pPr>
            <a:r>
              <a:rPr lang="ru-RU" sz="2800" b="1" dirty="0" smtClean="0"/>
              <a:t>Рядом с руслом пересохшей горной реки.</a:t>
            </a:r>
            <a:endParaRPr lang="ru-RU" sz="2800" b="1" dirty="0"/>
          </a:p>
        </p:txBody>
      </p:sp>
      <p:pic>
        <p:nvPicPr>
          <p:cNvPr id="2051" name="Picture 3" descr="F:\Анимации\015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72330" y="4357694"/>
            <a:ext cx="1004892" cy="158667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F:\Анимации\cif3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428604"/>
            <a:ext cx="800106" cy="1000132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285852" y="428604"/>
            <a:ext cx="735811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Костер можно разводить….</a:t>
            </a:r>
          </a:p>
          <a:p>
            <a:endParaRPr lang="ru-RU" sz="3600" b="1" dirty="0"/>
          </a:p>
          <a:p>
            <a:pPr marL="342900" indent="-342900">
              <a:buAutoNum type="arabicPeriod"/>
            </a:pPr>
            <a:r>
              <a:rPr lang="ru-RU" sz="3600" b="1" dirty="0" smtClean="0"/>
              <a:t>Непосредственно около деревьев.</a:t>
            </a:r>
          </a:p>
          <a:p>
            <a:pPr marL="342900" indent="-342900">
              <a:buAutoNum type="arabicPeriod"/>
            </a:pPr>
            <a:r>
              <a:rPr lang="ru-RU" sz="3600" b="1" dirty="0" smtClean="0"/>
              <a:t>На вытоптанном участке земли.</a:t>
            </a:r>
          </a:p>
          <a:p>
            <a:pPr marL="342900" indent="-342900">
              <a:buAutoNum type="arabicPeriod"/>
            </a:pPr>
            <a:r>
              <a:rPr lang="ru-RU" sz="3600" b="1" dirty="0" smtClean="0"/>
              <a:t>На месте старого кострища.</a:t>
            </a:r>
          </a:p>
          <a:p>
            <a:pPr marL="342900" indent="-342900">
              <a:buAutoNum type="arabicPeriod"/>
            </a:pPr>
            <a:r>
              <a:rPr lang="ru-RU" sz="3600" b="1" dirty="0" smtClean="0"/>
              <a:t>На камнях.</a:t>
            </a:r>
          </a:p>
          <a:p>
            <a:pPr marL="342900" indent="-342900">
              <a:buAutoNum type="arabicPeriod"/>
            </a:pPr>
            <a:r>
              <a:rPr lang="ru-RU" sz="3600" b="1" dirty="0" smtClean="0"/>
              <a:t>На </a:t>
            </a:r>
            <a:r>
              <a:rPr lang="ru-RU" sz="3600" b="1" dirty="0" err="1" smtClean="0"/>
              <a:t>торфянниках</a:t>
            </a:r>
            <a:r>
              <a:rPr lang="ru-RU" sz="3600" b="1" dirty="0" smtClean="0"/>
              <a:t>.</a:t>
            </a:r>
          </a:p>
          <a:p>
            <a:pPr marL="342900" indent="-342900">
              <a:buAutoNum type="arabicPeriod"/>
            </a:pP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F:\Анимации\cif4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357166"/>
            <a:ext cx="914406" cy="1143008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357290" y="428604"/>
            <a:ext cx="678661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При разведении костра необходимо применять.</a:t>
            </a:r>
          </a:p>
          <a:p>
            <a:endParaRPr lang="ru-RU" sz="2800" b="1" dirty="0"/>
          </a:p>
          <a:p>
            <a:pPr marL="342900" indent="-342900">
              <a:buAutoNum type="arabicPeriod"/>
            </a:pPr>
            <a:r>
              <a:rPr lang="ru-RU" sz="2800" b="1" dirty="0" smtClean="0"/>
              <a:t>Сухой спирт или сухое горючее.</a:t>
            </a:r>
          </a:p>
          <a:p>
            <a:pPr marL="342900" indent="-342900">
              <a:buAutoNum type="arabicPeriod"/>
            </a:pPr>
            <a:r>
              <a:rPr lang="ru-RU" sz="2800" b="1" dirty="0" smtClean="0"/>
              <a:t>Бензин.</a:t>
            </a:r>
          </a:p>
          <a:p>
            <a:pPr marL="342900" indent="-342900">
              <a:buAutoNum type="arabicPeriod"/>
            </a:pPr>
            <a:r>
              <a:rPr lang="ru-RU" sz="2800" b="1" dirty="0" smtClean="0"/>
              <a:t>Дизельное топливо.</a:t>
            </a:r>
          </a:p>
          <a:p>
            <a:pPr marL="342900" indent="-342900">
              <a:buAutoNum type="arabicPeriod"/>
            </a:pPr>
            <a:r>
              <a:rPr lang="ru-RU" sz="2800" b="1" dirty="0" smtClean="0"/>
              <a:t>Газ от зажигалки.</a:t>
            </a:r>
          </a:p>
          <a:p>
            <a:pPr marL="342900" indent="-342900">
              <a:buAutoNum type="arabicPeriod"/>
            </a:pPr>
            <a:r>
              <a:rPr lang="ru-RU" sz="2800" b="1" dirty="0" smtClean="0"/>
              <a:t>Любой доступный горючий материал.</a:t>
            </a:r>
          </a:p>
          <a:p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F:\Анимации\cif5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1" y="357166"/>
            <a:ext cx="971557" cy="1214446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428728" y="571480"/>
            <a:ext cx="728667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Для того чтобы сберечь лезвие топора  нельзя:</a:t>
            </a:r>
          </a:p>
          <a:p>
            <a:endParaRPr lang="ru-RU" sz="2800" b="1" dirty="0"/>
          </a:p>
          <a:p>
            <a:pPr marL="342900" indent="-342900">
              <a:buAutoNum type="arabicPeriod"/>
            </a:pPr>
            <a:r>
              <a:rPr lang="ru-RU" sz="2800" b="1" dirty="0" smtClean="0"/>
              <a:t>Рубить корни деревьев и кустов.</a:t>
            </a:r>
          </a:p>
          <a:p>
            <a:pPr marL="342900" indent="-342900">
              <a:buAutoNum type="arabicPeriod"/>
            </a:pPr>
            <a:r>
              <a:rPr lang="ru-RU" sz="2800" b="1" dirty="0" smtClean="0"/>
              <a:t>Заострять колышки на кусках дерева.</a:t>
            </a:r>
          </a:p>
          <a:p>
            <a:pPr marL="342900" indent="-342900">
              <a:buAutoNum type="arabicPeriod"/>
            </a:pPr>
            <a:r>
              <a:rPr lang="ru-RU" sz="2800" b="1" dirty="0" smtClean="0"/>
              <a:t>Держать топор в руках без чехла.</a:t>
            </a:r>
          </a:p>
          <a:p>
            <a:pPr marL="342900" indent="-342900">
              <a:buAutoNum type="arabicPeriod"/>
            </a:pPr>
            <a:r>
              <a:rPr lang="ru-RU" sz="2800" b="1" dirty="0" smtClean="0"/>
              <a:t>Производить рубку на земле или камнях.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F:\Анимации\cif6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19" y="285728"/>
            <a:ext cx="1028707" cy="128588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500166" y="642918"/>
            <a:ext cx="7000924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Для приготовления  в природных условиях больше времени занимает:</a:t>
            </a:r>
          </a:p>
          <a:p>
            <a:endParaRPr lang="ru-RU" sz="3200" b="1" dirty="0"/>
          </a:p>
          <a:p>
            <a:pPr marL="342900" indent="-342900">
              <a:buAutoNum type="arabicPeriod"/>
            </a:pPr>
            <a:r>
              <a:rPr lang="ru-RU" sz="3200" b="1" dirty="0" smtClean="0"/>
              <a:t>Овсяная каша.</a:t>
            </a:r>
          </a:p>
          <a:p>
            <a:pPr marL="342900" indent="-342900">
              <a:buAutoNum type="arabicPeriod"/>
            </a:pPr>
            <a:r>
              <a:rPr lang="ru-RU" sz="3200" b="1" dirty="0" smtClean="0"/>
              <a:t>Гречневая каша.</a:t>
            </a:r>
          </a:p>
          <a:p>
            <a:pPr marL="342900" indent="-342900">
              <a:buAutoNum type="arabicPeriod"/>
            </a:pPr>
            <a:r>
              <a:rPr lang="ru-RU" sz="3200" b="1" dirty="0" smtClean="0"/>
              <a:t>Перловая каша.</a:t>
            </a:r>
          </a:p>
          <a:p>
            <a:pPr marL="342900" indent="-342900">
              <a:buAutoNum type="arabicPeriod"/>
            </a:pPr>
            <a:r>
              <a:rPr lang="ru-RU" sz="3200" b="1" dirty="0" smtClean="0"/>
              <a:t>Пшенная каша.</a:t>
            </a:r>
          </a:p>
          <a:p>
            <a:pPr marL="342900" indent="-342900">
              <a:buAutoNum type="arabicPeriod"/>
            </a:pPr>
            <a:r>
              <a:rPr lang="ru-RU" sz="3200" b="1" dirty="0" smtClean="0"/>
              <a:t>Рисовая каша.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F:\Анимации\cif7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1" y="285728"/>
            <a:ext cx="1028707" cy="1285884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500166" y="428604"/>
            <a:ext cx="685804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Все туристское снаряжение можно разделить на:</a:t>
            </a:r>
          </a:p>
          <a:p>
            <a:endParaRPr lang="ru-RU" sz="2800" b="1" dirty="0"/>
          </a:p>
          <a:p>
            <a:endParaRPr lang="ru-RU" sz="2800" b="1" dirty="0" smtClean="0"/>
          </a:p>
          <a:p>
            <a:pPr marL="342900" indent="-342900">
              <a:buAutoNum type="arabicPeriod"/>
            </a:pPr>
            <a:r>
              <a:rPr lang="ru-RU" sz="2800" b="1" dirty="0" smtClean="0"/>
              <a:t>Личное.</a:t>
            </a:r>
          </a:p>
          <a:p>
            <a:pPr marL="342900" indent="-342900">
              <a:buAutoNum type="arabicPeriod"/>
            </a:pPr>
            <a:r>
              <a:rPr lang="ru-RU" sz="2800" b="1" dirty="0" smtClean="0"/>
              <a:t>Командное.</a:t>
            </a:r>
          </a:p>
          <a:p>
            <a:pPr marL="342900" indent="-342900">
              <a:buAutoNum type="arabicPeriod"/>
            </a:pPr>
            <a:r>
              <a:rPr lang="ru-RU" sz="2800" b="1" dirty="0" smtClean="0"/>
              <a:t>Индивидуальное.</a:t>
            </a:r>
          </a:p>
          <a:p>
            <a:pPr marL="342900" indent="-342900">
              <a:buAutoNum type="arabicPeriod"/>
            </a:pPr>
            <a:r>
              <a:rPr lang="ru-RU" sz="2800" b="1" dirty="0" smtClean="0"/>
              <a:t>Общественное.</a:t>
            </a:r>
          </a:p>
          <a:p>
            <a:pPr marL="342900" indent="-342900">
              <a:buAutoNum type="arabicPeriod"/>
            </a:pPr>
            <a:r>
              <a:rPr lang="ru-RU" sz="2800" b="1" dirty="0" smtClean="0"/>
              <a:t>Групповое.</a:t>
            </a:r>
          </a:p>
          <a:p>
            <a:pPr marL="342900" indent="-342900">
              <a:buAutoNum type="arabicPeriod"/>
            </a:pPr>
            <a:r>
              <a:rPr lang="ru-RU" sz="2800" b="1" dirty="0" smtClean="0"/>
              <a:t>Специальное.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F:\Анимации\cif8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357166"/>
            <a:ext cx="1085858" cy="1357322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643042" y="571480"/>
            <a:ext cx="707236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К личному снаряжению относят:</a:t>
            </a:r>
          </a:p>
          <a:p>
            <a:endParaRPr lang="ru-RU" sz="3600" b="1" dirty="0"/>
          </a:p>
          <a:p>
            <a:pPr marL="342900" indent="-342900">
              <a:buAutoNum type="arabicPeriod"/>
            </a:pPr>
            <a:r>
              <a:rPr lang="ru-RU" sz="3600" b="1" dirty="0" smtClean="0"/>
              <a:t>Карта и компас.</a:t>
            </a:r>
          </a:p>
          <a:p>
            <a:pPr marL="342900" indent="-342900">
              <a:buAutoNum type="arabicPeriod"/>
            </a:pPr>
            <a:r>
              <a:rPr lang="ru-RU" sz="3600" b="1" dirty="0" smtClean="0"/>
              <a:t>Куртка и шапка.</a:t>
            </a:r>
          </a:p>
          <a:p>
            <a:pPr marL="342900" indent="-342900">
              <a:buAutoNum type="arabicPeriod"/>
            </a:pPr>
            <a:r>
              <a:rPr lang="ru-RU" sz="3600" b="1" dirty="0" smtClean="0"/>
              <a:t>Спальный мешок.</a:t>
            </a:r>
          </a:p>
          <a:p>
            <a:pPr marL="342900" indent="-342900">
              <a:buAutoNum type="arabicPeriod"/>
            </a:pPr>
            <a:r>
              <a:rPr lang="ru-RU" sz="3600" b="1" dirty="0" smtClean="0"/>
              <a:t>Палатка.</a:t>
            </a:r>
          </a:p>
          <a:p>
            <a:pPr marL="342900" indent="-342900">
              <a:buAutoNum type="arabicPeriod"/>
            </a:pPr>
            <a:r>
              <a:rPr lang="ru-RU" sz="3600" b="1" dirty="0" smtClean="0"/>
              <a:t>Топор.</a:t>
            </a:r>
          </a:p>
          <a:p>
            <a:pPr marL="342900" indent="-342900">
              <a:buAutoNum type="arabicPeriod"/>
            </a:pPr>
            <a:r>
              <a:rPr lang="ru-RU" sz="3600" b="1" dirty="0" smtClean="0"/>
              <a:t>Умывальные принадлежности.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84</TotalTime>
  <Words>324</Words>
  <Application>Microsoft Office PowerPoint</Application>
  <PresentationFormat>Экран (4:3)</PresentationFormat>
  <Paragraphs>95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Солнцестояние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Максим</cp:lastModifiedBy>
  <cp:revision>10</cp:revision>
  <dcterms:created xsi:type="dcterms:W3CDTF">2010-09-11T04:14:03Z</dcterms:created>
  <dcterms:modified xsi:type="dcterms:W3CDTF">2013-03-31T03:20:41Z</dcterms:modified>
</cp:coreProperties>
</file>