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8B81F-1496-4873-8394-821563ABF14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1EE2E-A303-4B57-889F-CCA32E5C6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6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05C7C-354A-4FA6-9AAE-2BC537F6F6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EC49C2-6F48-414D-850B-A59314D604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6B3431-AC69-4B82-B8B3-D484B4055F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318D95-1A4B-4C6F-8BC6-E919652FB2B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87C63-4903-4417-9896-6DE379621F75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5E88-E1AF-4F48-AA71-6F8051CEF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431F-C788-428B-B0DC-11FBE2D36226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B171-E7CA-48FE-8CCF-CC86B68CF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9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CC61D76-03DB-4C06-93A4-0B956443AC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2209800"/>
            <a:ext cx="8079135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Межличностные </a:t>
            </a:r>
          </a:p>
          <a:p>
            <a:pPr algn="ctr">
              <a:defRPr/>
            </a:pPr>
            <a:r>
              <a:rPr lang="ru-RU" sz="72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859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0" y="304800"/>
            <a:ext cx="9144000" cy="6324600"/>
          </a:xfrm>
          <a:prstGeom prst="plaque">
            <a:avLst>
              <a:gd name="adj" fmla="val 11607"/>
            </a:avLst>
          </a:prstGeom>
          <a:blipFill>
            <a:blip r:embed="rId2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1. Что такое меж-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личностные 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отношения.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2. Чувства — 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основа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межлич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ностных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шений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3. Виды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межлично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стных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отношений. </a:t>
            </a:r>
          </a:p>
          <a:p>
            <a:pPr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408110">
            <a:off x="537219" y="756721"/>
            <a:ext cx="395582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урока:</a:t>
            </a:r>
          </a:p>
        </p:txBody>
      </p:sp>
      <p:sp>
        <p:nvSpPr>
          <p:cNvPr id="8" name="Прямоугольник 7"/>
          <p:cNvSpPr/>
          <p:nvPr/>
        </p:nvSpPr>
        <p:spPr>
          <a:xfrm rot="20408110">
            <a:off x="4234709" y="848685"/>
            <a:ext cx="3426836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</a:t>
            </a:r>
          </a:p>
          <a:p>
            <a:pPr algn="ctr"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9788" y="2743200"/>
            <a:ext cx="32004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Параграф № 6 – читать и пересказывать.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Вопросы и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задания на стр.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56-57.</a:t>
            </a:r>
          </a:p>
        </p:txBody>
      </p:sp>
    </p:spTree>
    <p:extLst>
      <p:ext uri="{BB962C8B-B14F-4D97-AF65-F5344CB8AC3E}">
        <p14:creationId xmlns:p14="http://schemas.microsoft.com/office/powerpoint/2010/main" val="166024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0" descr="http://gif-anim.narod.ru/Deti4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66975"/>
            <a:ext cx="39370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5799" y="152400"/>
            <a:ext cx="1255473" cy="264687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6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96616" y="470282"/>
            <a:ext cx="659312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Межличностные </a:t>
            </a:r>
          </a:p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87415" y="1916832"/>
            <a:ext cx="441483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это взаимосвязи между людьми в процессе совместной деятельности и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11083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7637" y="457200"/>
            <a:ext cx="659312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Межличностные </a:t>
            </a:r>
          </a:p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 </a:t>
            </a:r>
          </a:p>
        </p:txBody>
      </p:sp>
      <p:pic>
        <p:nvPicPr>
          <p:cNvPr id="5126" name="Picture 2" descr="http://gif-anim.narod.ru/Deti8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5725"/>
            <a:ext cx="2438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186870" y="2168697"/>
            <a:ext cx="252267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3873" y="2187016"/>
            <a:ext cx="271625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чувства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621376">
            <a:off x="4583113" y="3270250"/>
            <a:ext cx="1698625" cy="30480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9207298">
            <a:off x="3192463" y="3270250"/>
            <a:ext cx="1698625" cy="3048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5825" y="3517052"/>
            <a:ext cx="32798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симпатии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10533" y="3517052"/>
            <a:ext cx="35923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антипатии</a:t>
            </a:r>
          </a:p>
        </p:txBody>
      </p:sp>
      <p:pic>
        <p:nvPicPr>
          <p:cNvPr id="15" name="Picture 10" descr="http://gif-anim.narod.ru/Deti23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50" y="4294188"/>
            <a:ext cx="184150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 descr="http://gif-anim.narod.ru/Deti4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3538538"/>
            <a:ext cx="9715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Стрелка вправо 16"/>
          <p:cNvSpPr/>
          <p:nvPr/>
        </p:nvSpPr>
        <p:spPr>
          <a:xfrm rot="16200000">
            <a:off x="4302919" y="1934369"/>
            <a:ext cx="762000" cy="39846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6200000">
            <a:off x="6331744" y="1934369"/>
            <a:ext cx="762000" cy="39846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33388" y="4229100"/>
            <a:ext cx="23923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чувство устойчивой       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эмоциональ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-ной 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предраспо-ложенности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 человеку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0" y="4414838"/>
            <a:ext cx="3352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чувство неприязни, нерасположения или отвращения, эмоциональное отношение неприятия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0758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2" descr="http://gif-anim.narod.ru/Deti7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38" y="685800"/>
            <a:ext cx="35798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0721" y="457200"/>
            <a:ext cx="659312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Межличностные </a:t>
            </a:r>
          </a:p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 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2697957" y="2147093"/>
            <a:ext cx="946150" cy="398463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5721" y="2648681"/>
            <a:ext cx="391216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стереотипы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3795713"/>
            <a:ext cx="5867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обобщенное и упрощенное представление об особенностях людей, принадлежащих к той или иной группе.</a:t>
            </a:r>
          </a:p>
        </p:txBody>
      </p:sp>
    </p:spTree>
    <p:extLst>
      <p:ext uri="{BB962C8B-B14F-4D97-AF65-F5344CB8AC3E}">
        <p14:creationId xmlns:p14="http://schemas.microsoft.com/office/powerpoint/2010/main" val="15781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3000" y="457200"/>
            <a:ext cx="659312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межличностных </a:t>
            </a:r>
          </a:p>
          <a:p>
            <a:pPr algn="ctr">
              <a:defRPr/>
            </a:pPr>
            <a:r>
              <a:rPr lang="ru-RU" sz="4400" b="1" i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отношений </a:t>
            </a:r>
          </a:p>
        </p:txBody>
      </p:sp>
      <p:pic>
        <p:nvPicPr>
          <p:cNvPr id="6153" name="Picture 9" descr="http://gif-anim.narod.ru/Deti8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95450"/>
            <a:ext cx="2287588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3236" y="3218681"/>
            <a:ext cx="3121687" cy="707886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28575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знакомство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6156" y="4191000"/>
            <a:ext cx="3759041" cy="707886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28575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приятельство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39563" y="4227239"/>
            <a:ext cx="3835024" cy="707886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28575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товарищество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06155" y="3174252"/>
            <a:ext cx="2074158" cy="707886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28575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дружба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72000" y="4035425"/>
            <a:ext cx="609600" cy="38417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505200" y="4035425"/>
            <a:ext cx="533400" cy="38417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953000" y="3571875"/>
            <a:ext cx="45720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373438" y="3598863"/>
            <a:ext cx="27305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5" name="Picture 11" descr="http://gif-anim.narod.ru/Deti8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772025"/>
            <a:ext cx="12668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849281" y="5681668"/>
            <a:ext cx="2465419" cy="707886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28575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деловые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475428" y="5578891"/>
            <a:ext cx="2156361" cy="707886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28575">
                  <a:solidFill>
                    <a:srgbClr val="FFFF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личные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911725" y="6035675"/>
            <a:ext cx="436563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314700" y="6056313"/>
            <a:ext cx="45720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71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48a69e8ef45add27d5e046254571e72c70c5d4"/>
</p:tagLst>
</file>

<file path=ppt/theme/theme1.xml><?xml version="1.0" encoding="utf-8"?>
<a:theme xmlns:a="http://schemas.openxmlformats.org/drawingml/2006/main" name="shablon_blackboard_rus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shablon_blackboard_rus</Template>
  <TotalTime>110</TotalTime>
  <Words>129</Words>
  <Application>Microsoft Office PowerPoint</Application>
  <PresentationFormat>Экран (4:3)</PresentationFormat>
  <Paragraphs>49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shablon_blackboard_rus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2014-04-21T23:59:56Z</dcterms:created>
  <dcterms:modified xsi:type="dcterms:W3CDTF">2014-12-17T02:42:18Z</dcterms:modified>
</cp:coreProperties>
</file>