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66" r:id="rId6"/>
    <p:sldId id="267" r:id="rId7"/>
    <p:sldId id="268" r:id="rId8"/>
    <p:sldId id="260" r:id="rId9"/>
    <p:sldId id="261" r:id="rId10"/>
    <p:sldId id="262" r:id="rId11"/>
    <p:sldId id="25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A872F5-0376-4957-81A7-03610C6335FE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24EDE67-F8EA-4C44-847D-4A13322011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abccba.ru/abc88.php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ndemyc.ru/etica.html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Экологическая этика как направление работы в ОУ.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45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620688"/>
            <a:ext cx="3528392" cy="5544616"/>
          </a:xfrm>
        </p:spPr>
        <p:txBody>
          <a:bodyPr>
            <a:noAutofit/>
          </a:bodyPr>
          <a:lstStyle/>
          <a:p>
            <a:pPr marL="195263" lvl="0" indent="-195263"/>
            <a:r>
              <a:rPr lang="ru-RU" sz="1500" dirty="0"/>
              <a:t>Изучение морально-этических основ </a:t>
            </a:r>
          </a:p>
          <a:p>
            <a:pPr marL="195263" lvl="0" indent="-195263"/>
            <a:r>
              <a:rPr lang="ru-RU" sz="1500" dirty="0"/>
              <a:t>Распространение информации об основах моральной этики</a:t>
            </a:r>
          </a:p>
          <a:p>
            <a:pPr marL="195263" lvl="0" indent="-195263"/>
            <a:r>
              <a:rPr lang="ru-RU" sz="1500" dirty="0"/>
              <a:t>Обсуждение экологических проблем с точки зрения экологической этики (проблем школы, города, региона, страны, мира)</a:t>
            </a:r>
          </a:p>
          <a:p>
            <a:pPr marL="195263" lvl="0" indent="-195263"/>
            <a:r>
              <a:rPr lang="ru-RU" sz="1500" dirty="0"/>
              <a:t>Проведение мероприятий с целью предотвращения аморального поведения по отношению к природе (беседы, акции, мастер-классы и т.д.)</a:t>
            </a:r>
          </a:p>
          <a:p>
            <a:pPr marL="195263" lvl="0" indent="-195263"/>
            <a:r>
              <a:rPr lang="ru-RU" sz="1500" dirty="0"/>
              <a:t>Работа с </a:t>
            </a:r>
            <a:r>
              <a:rPr lang="ru-RU" sz="1500" dirty="0" smtClean="0"/>
              <a:t>обучающимися</a:t>
            </a:r>
            <a:r>
              <a:rPr lang="ru-RU" sz="1500" dirty="0"/>
              <a:t>, чье поведение противоречит основам экологической этики и нарушает права природы и других людей.</a:t>
            </a:r>
          </a:p>
          <a:p>
            <a:pPr marL="195263" indent="-195263"/>
            <a:r>
              <a:rPr lang="ru-RU" sz="1500" dirty="0" smtClean="0"/>
              <a:t>Создание условий для формирования экологического </a:t>
            </a:r>
            <a:r>
              <a:rPr lang="ru-RU" sz="1500" dirty="0"/>
              <a:t>сознания учащихся.</a:t>
            </a:r>
            <a:endParaRPr lang="ru-RU" sz="15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4572" cy="1463153"/>
          </a:xfrm>
        </p:spPr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адачи: </a:t>
            </a:r>
            <a:endParaRPr lang="ru-RU" dirty="0"/>
          </a:p>
        </p:txBody>
      </p:sp>
      <p:pic>
        <p:nvPicPr>
          <p:cNvPr id="5122" name="Picture 2" descr="C:\Users\Евгения\Desktop\экоэтика\giving_water_by_nuno_alv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68" y="3140968"/>
            <a:ext cx="3660452" cy="24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2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культуре полезности человек – это вещь, </a:t>
            </a:r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в культуре достоинства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личность</a:t>
            </a:r>
            <a:r>
              <a:rPr lang="ru-RU" dirty="0" smtClean="0"/>
              <a:t> – это </a:t>
            </a:r>
            <a:r>
              <a:rPr lang="ru-RU" b="1" dirty="0" smtClean="0"/>
              <a:t>ценность.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НЕПРОЙДЕННЫЙ ПУТЬ: ОТ КУЛЬТУРЫ ПОЛЕЗНОСТИ — К КУЛЬТУРЕ ДОСТОИНСТВА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А.Г. АСМОЛОВ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0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	Плешаков А. Великан на поляне или первые уроки экологической этики: учебное пособие. – М.: Просвещение, 2012. -160с.</a:t>
            </a: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	Борейко В.Е. Прорыв в экологическую этику: учебное пособие. – К.: Логос, 2013, ил. —168 с. — (Серия «Охрана дикой природы». </a:t>
            </a:r>
            <a:r>
              <a:rPr lang="ru-RU" dirty="0" err="1" smtClean="0">
                <a:solidFill>
                  <a:schemeClr val="tx1"/>
                </a:solidFill>
              </a:rPr>
              <a:t>Вып</a:t>
            </a:r>
            <a:r>
              <a:rPr lang="ru-RU" dirty="0" smtClean="0">
                <a:solidFill>
                  <a:schemeClr val="tx1"/>
                </a:solidFill>
              </a:rPr>
              <a:t>. 71).</a:t>
            </a: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r>
              <a:rPr lang="ru-RU" dirty="0" smtClean="0">
                <a:solidFill>
                  <a:schemeClr val="tx1"/>
                </a:solidFill>
              </a:rPr>
              <a:t>	Ильиных И.А. Экологическая этика: учебное пособие. – Горно-Алтайск: РИО ГАГУ, 2009. – 434 с. </a:t>
            </a:r>
          </a:p>
          <a:p>
            <a:pPr lvl="0"/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http</a:t>
            </a:r>
            <a:r>
              <a:rPr lang="en-US" dirty="0">
                <a:solidFill>
                  <a:schemeClr val="tx1"/>
                </a:solidFill>
              </a:rPr>
              <a:t>://www.geo.ru/ekologiya</a:t>
            </a:r>
            <a:endParaRPr lang="ru-RU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lvl="0"/>
            <a:endParaRPr lang="ru-RU" dirty="0" smtClean="0">
              <a:solidFill>
                <a:schemeClr val="tx1"/>
              </a:solidFill>
            </a:endParaRPr>
          </a:p>
          <a:p>
            <a:pPr marL="68580" lv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r>
              <a:rPr lang="ru-RU" dirty="0" smtClean="0"/>
              <a:t>Литература: </a:t>
            </a:r>
            <a:endParaRPr lang="ru-RU" dirty="0"/>
          </a:p>
        </p:txBody>
      </p:sp>
      <p:pic>
        <p:nvPicPr>
          <p:cNvPr id="7170" name="Picture 2" descr="C:\Users\Евгения\Desktop\экоэтика\in_the_beech_forest_by_daniel_danko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0982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4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Евгения\Desktop\экоэтика\shutterstock_554787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00498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за внимание и успехов в работе!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28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Практически </a:t>
            </a:r>
            <a:r>
              <a:rPr lang="ru-RU" dirty="0"/>
              <a:t>всю таблицу Менделеева обнаружили экологи в Москве-реке ниже школы №63. Таблицу отреставрировали, высушили и вернули школе.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  <a:p>
            <a:r>
              <a:rPr lang="ru-RU" dirty="0" smtClean="0"/>
              <a:t>Сибирские </a:t>
            </a:r>
            <a:r>
              <a:rPr lang="ru-RU" dirty="0"/>
              <a:t>экологи забили тревогу. Насмерть.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i="1" dirty="0"/>
              <a:t>Из новейшего учебника </a:t>
            </a:r>
            <a:r>
              <a:rPr lang="ru-RU" dirty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"Растения очень полезны - они выделяют кислород, жизненно необходимый для сгорания топлива автомобиля"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295232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4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ru-RU" dirty="0" smtClean="0"/>
              <a:t>(греч.- «</a:t>
            </a:r>
            <a:r>
              <a:rPr lang="ru-RU" dirty="0"/>
              <a:t>нрав, обычай») — философская дисциплина, предметом исследования которой являются мораль и нравственность.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980728"/>
            <a:ext cx="3304572" cy="1463153"/>
          </a:xfrm>
        </p:spPr>
        <p:txBody>
          <a:bodyPr>
            <a:normAutofit/>
          </a:bodyPr>
          <a:lstStyle/>
          <a:p>
            <a:r>
              <a:rPr lang="ru-RU" dirty="0" smtClean="0"/>
              <a:t>Этика </a:t>
            </a:r>
            <a:endParaRPr lang="ru-RU" dirty="0"/>
          </a:p>
        </p:txBody>
      </p:sp>
      <p:pic>
        <p:nvPicPr>
          <p:cNvPr id="6146" name="Picture 2" descr="C:\Users\Евгения\Desktop\экоэтика\life_cycle_by_giovanni_cultre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69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/>
              <a:t>это </a:t>
            </a:r>
            <a:r>
              <a:rPr lang="ru-RU" dirty="0" smtClean="0"/>
              <a:t>учение </a:t>
            </a:r>
            <a:r>
              <a:rPr lang="ru-RU" dirty="0"/>
              <a:t>о моральных отношениях природы и человека, которое основано на </a:t>
            </a:r>
            <a:r>
              <a:rPr lang="ru-RU" b="1" i="1" dirty="0"/>
              <a:t>принятии природы как морального партнера, равноправии всего живого и ограничении потребностей и прав человека</a:t>
            </a:r>
            <a:r>
              <a:rPr lang="ru-RU" b="1" i="1" dirty="0" smtClean="0"/>
              <a:t>.</a:t>
            </a:r>
          </a:p>
          <a:p>
            <a:pPr marL="68580" indent="0">
              <a:buNone/>
            </a:pP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www.abccba.ru/abc88.php</a:t>
            </a:r>
            <a:r>
              <a:rPr lang="ru-RU" sz="1300" dirty="0" smtClean="0"/>
              <a:t> </a:t>
            </a:r>
            <a:endParaRPr lang="ru-RU" sz="13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80728"/>
            <a:ext cx="3304572" cy="1463153"/>
          </a:xfrm>
        </p:spPr>
        <p:txBody>
          <a:bodyPr/>
          <a:lstStyle/>
          <a:p>
            <a:r>
              <a:rPr lang="ru-RU" b="1" dirty="0"/>
              <a:t>Экологическая этика </a:t>
            </a:r>
            <a:endParaRPr lang="ru-RU" dirty="0"/>
          </a:p>
        </p:txBody>
      </p:sp>
      <p:pic>
        <p:nvPicPr>
          <p:cNvPr id="3074" name="Picture 2" descr="C:\Users\Евгения\Desktop\экоэтика\david__goliath_by_dare_ferjan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71" y="3129561"/>
            <a:ext cx="3607429" cy="240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80е годы </a:t>
            </a:r>
            <a:r>
              <a:rPr lang="ru-RU" dirty="0"/>
              <a:t>20 </a:t>
            </a:r>
            <a:r>
              <a:rPr lang="ru-RU" dirty="0" smtClean="0"/>
              <a:t>века – основатели </a:t>
            </a:r>
          </a:p>
          <a:p>
            <a:pPr marL="68580" indent="0">
              <a:buNone/>
            </a:pPr>
            <a:r>
              <a:rPr lang="ru-RU" dirty="0" smtClean="0"/>
              <a:t>     О</a:t>
            </a:r>
            <a:r>
              <a:rPr lang="ru-RU" dirty="0"/>
              <a:t>. Леопольд и </a:t>
            </a:r>
            <a:r>
              <a:rPr lang="ru-RU" dirty="0" smtClean="0"/>
              <a:t>    </a:t>
            </a:r>
          </a:p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    А. </a:t>
            </a:r>
            <a:r>
              <a:rPr lang="ru-RU" dirty="0" err="1" smtClean="0"/>
              <a:t>Швейцер</a:t>
            </a: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r>
              <a:rPr lang="ru-RU" dirty="0" smtClean="0"/>
              <a:t>1982 г. - Генеральной </a:t>
            </a:r>
            <a:r>
              <a:rPr lang="ru-RU" dirty="0"/>
              <a:t>Ассамблеей </a:t>
            </a:r>
            <a:r>
              <a:rPr lang="ru-RU" dirty="0" smtClean="0"/>
              <a:t>ООН принята 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Всемирная </a:t>
            </a: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хартия природы 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/>
              <a:t>В России впервые о экологической этике сказано в Уставе благочиния 1782 г. В пользу защиты окружающей природы высказывались Тургенев, Достоевский, Толстой и многие другие.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08720"/>
            <a:ext cx="3304572" cy="1463153"/>
          </a:xfrm>
        </p:spPr>
        <p:txBody>
          <a:bodyPr/>
          <a:lstStyle/>
          <a:p>
            <a:r>
              <a:rPr lang="ru-RU" dirty="0" smtClean="0"/>
              <a:t>История:</a:t>
            </a:r>
            <a:endParaRPr lang="ru-RU" dirty="0"/>
          </a:p>
        </p:txBody>
      </p:sp>
      <p:pic>
        <p:nvPicPr>
          <p:cNvPr id="9218" name="Picture 2" descr="C:\Users\Евгения\Desktop\экоэтика\the_wreck_by_juraj_starovecky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53010"/>
            <a:ext cx="3744416" cy="249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80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ФГОС </a:t>
            </a:r>
          </a:p>
          <a:p>
            <a:pPr marL="68580" indent="0">
              <a:buNone/>
            </a:pPr>
            <a:r>
              <a:rPr lang="ru-RU" dirty="0" smtClean="0"/>
              <a:t>Личностные результаты: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/>
              <a:t>формирование основ экологической культуры соответствующей современному уровню экологического мышления, развитие опыта экологически ориентированной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рефлексивно-оценочной и практической деятельности в жизненных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ситуациях</a:t>
            </a:r>
            <a:r>
              <a:rPr lang="ru-RU" dirty="0" smtClean="0"/>
              <a:t>.</a:t>
            </a:r>
            <a:endParaRPr lang="ru-RU" dirty="0"/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80728"/>
            <a:ext cx="3304572" cy="1463153"/>
          </a:xfrm>
        </p:spPr>
        <p:txBody>
          <a:bodyPr/>
          <a:lstStyle/>
          <a:p>
            <a:r>
              <a:rPr lang="ru-RU" b="1" dirty="0" smtClean="0"/>
              <a:t>Почему?</a:t>
            </a:r>
            <a:endParaRPr lang="ru-RU" b="1" dirty="0"/>
          </a:p>
        </p:txBody>
      </p:sp>
      <p:pic>
        <p:nvPicPr>
          <p:cNvPr id="10242" name="Picture 2" descr="C:\Users\Евгения\Desktop\экоэтика\consumption_and_waste_by_adela_nistor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9"/>
            <a:ext cx="3739634" cy="249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dirty="0" smtClean="0"/>
              <a:t>осознание и деятельность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создание условий, постановка целей,  выполнение операций и действий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980728"/>
            <a:ext cx="3304572" cy="1463153"/>
          </a:xfrm>
        </p:spPr>
        <p:txBody>
          <a:bodyPr/>
          <a:lstStyle/>
          <a:p>
            <a:r>
              <a:rPr lang="ru-RU" b="1" dirty="0" smtClean="0"/>
              <a:t>Как?</a:t>
            </a:r>
            <a:endParaRPr lang="ru-RU" b="1" dirty="0"/>
          </a:p>
        </p:txBody>
      </p:sp>
      <p:pic>
        <p:nvPicPr>
          <p:cNvPr id="11266" name="Picture 2" descr="C:\Users\Евгения\Desktop\экоэтика\tera_mystic_by_dare_ferja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3212976"/>
            <a:ext cx="3624447" cy="24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2195736" y="19168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5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Не навреди.</a:t>
            </a:r>
          </a:p>
          <a:p>
            <a:endParaRPr lang="ru-RU" dirty="0"/>
          </a:p>
          <a:p>
            <a:r>
              <a:rPr lang="ru-RU" dirty="0"/>
              <a:t>Не вмешивайся</a:t>
            </a:r>
          </a:p>
          <a:p>
            <a:endParaRPr lang="ru-RU" dirty="0"/>
          </a:p>
          <a:p>
            <a:r>
              <a:rPr lang="ru-RU" dirty="0"/>
              <a:t>Будь порядочным.</a:t>
            </a:r>
          </a:p>
          <a:p>
            <a:endParaRPr lang="ru-RU" dirty="0"/>
          </a:p>
          <a:p>
            <a:r>
              <a:rPr lang="ru-RU" dirty="0"/>
              <a:t>Соблюдай права природы.</a:t>
            </a:r>
          </a:p>
          <a:p>
            <a:endParaRPr lang="ru-RU" dirty="0"/>
          </a:p>
          <a:p>
            <a:r>
              <a:rPr lang="ru-RU" dirty="0"/>
              <a:t>Компенсируй ущерб.</a:t>
            </a:r>
          </a:p>
          <a:p>
            <a:endParaRPr lang="ru-RU" dirty="0"/>
          </a:p>
          <a:p>
            <a:pPr marL="68580" indent="0" algn="r">
              <a:buNone/>
            </a:pPr>
            <a:r>
              <a:rPr lang="ru-RU" sz="1200" u="sng" dirty="0">
                <a:hlinkClick r:id="rId2"/>
              </a:rPr>
              <a:t>http://www.endemyc.ru/etica.html</a:t>
            </a:r>
            <a:endParaRPr lang="ru-RU" sz="1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39833" y="1052737"/>
            <a:ext cx="3304572" cy="1008112"/>
          </a:xfrm>
        </p:spPr>
        <p:txBody>
          <a:bodyPr/>
          <a:lstStyle/>
          <a:p>
            <a:r>
              <a:rPr lang="ru-RU" u="sng" dirty="0"/>
              <a:t>Принципы: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6592" y="2204864"/>
            <a:ext cx="3298784" cy="3450034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dirty="0"/>
          </a:p>
        </p:txBody>
      </p:sp>
      <p:pic>
        <p:nvPicPr>
          <p:cNvPr id="2051" name="Picture 3" descr="C:\Users\Евгения\Desktop\экоэтика\19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64980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9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620688"/>
            <a:ext cx="3456384" cy="5544615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ru-RU" dirty="0" smtClean="0"/>
              <a:t>знакомство обучающихся </a:t>
            </a:r>
            <a:r>
              <a:rPr lang="ru-RU" dirty="0"/>
              <a:t>со знаниями о моральных отношениях человека с природой (</a:t>
            </a:r>
            <a:r>
              <a:rPr lang="ru-RU" sz="1900" dirty="0"/>
              <a:t>основанных на восприятии природы как морального партнера, равноправии и равноценности всего живого, а также ограничении прав и потребностей человека</a:t>
            </a:r>
            <a:r>
              <a:rPr lang="ru-RU" dirty="0"/>
              <a:t>) </a:t>
            </a:r>
            <a:r>
              <a:rPr lang="ru-RU" dirty="0" smtClean="0"/>
              <a:t>и формирование  </a:t>
            </a:r>
            <a:r>
              <a:rPr lang="ru-RU" dirty="0"/>
              <a:t>экологического сознания.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04572" cy="1463153"/>
          </a:xfrm>
        </p:spPr>
        <p:txBody>
          <a:bodyPr/>
          <a:lstStyle/>
          <a:p>
            <a:r>
              <a:rPr lang="ru-RU" dirty="0" smtClean="0"/>
              <a:t>Цель  ЭЭ: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04864"/>
            <a:ext cx="3528392" cy="1517904"/>
          </a:xfrm>
        </p:spPr>
        <p:txBody>
          <a:bodyPr/>
          <a:lstStyle/>
          <a:p>
            <a:r>
              <a:rPr lang="ru-RU" dirty="0" smtClean="0"/>
              <a:t>(как направления работы в ОУ)</a:t>
            </a:r>
            <a:endParaRPr lang="ru-RU" dirty="0"/>
          </a:p>
        </p:txBody>
      </p:sp>
      <p:pic>
        <p:nvPicPr>
          <p:cNvPr id="4098" name="Picture 2" descr="C:\Users\Евгения\Desktop\экоэтика\the_long_trip_by_mariusz_warsins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88973"/>
            <a:ext cx="3660452" cy="244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249</TotalTime>
  <Words>363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Экологическая этика как направление работы в ОУ.</vt:lpstr>
      <vt:lpstr>Презентация PowerPoint</vt:lpstr>
      <vt:lpstr>Этика </vt:lpstr>
      <vt:lpstr>Экологическая этика </vt:lpstr>
      <vt:lpstr>История:</vt:lpstr>
      <vt:lpstr>Почему?</vt:lpstr>
      <vt:lpstr>Как?</vt:lpstr>
      <vt:lpstr>Принципы: </vt:lpstr>
      <vt:lpstr>Цель  ЭЭ:  </vt:lpstr>
      <vt:lpstr>Задачи: </vt:lpstr>
      <vt:lpstr>НЕПРОЙДЕННЫЙ ПУТЬ: ОТ КУЛЬТУРЫ ПОЛЕЗНОСТИ — К КУЛЬТУРЕ ДОСТОИНСТВА   А.Г. АСМОЛОВ </vt:lpstr>
      <vt:lpstr>Литература: </vt:lpstr>
      <vt:lpstr>Спасибо за внимание и успехов в работе!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этика как направление работы В ОУ</dc:title>
  <dc:creator>Евгения</dc:creator>
  <cp:lastModifiedBy>Евгения</cp:lastModifiedBy>
  <cp:revision>19</cp:revision>
  <dcterms:created xsi:type="dcterms:W3CDTF">2014-11-30T12:23:14Z</dcterms:created>
  <dcterms:modified xsi:type="dcterms:W3CDTF">2014-11-30T16:33:09Z</dcterms:modified>
</cp:coreProperties>
</file>