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69" r:id="rId14"/>
    <p:sldId id="270" r:id="rId15"/>
    <p:sldId id="265" r:id="rId16"/>
    <p:sldId id="271" r:id="rId17"/>
    <p:sldId id="274" r:id="rId18"/>
    <p:sldId id="27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305800" cy="2819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Михаил Иванович </a:t>
            </a:r>
            <a:r>
              <a:rPr lang="ru-RU" dirty="0" smtClean="0"/>
              <a:t>Глинка</a:t>
            </a:r>
            <a:br>
              <a:rPr lang="ru-RU" dirty="0" smtClean="0"/>
            </a:br>
            <a:r>
              <a:rPr lang="ru-RU" sz="2700" dirty="0" smtClean="0"/>
              <a:t>Годы </a:t>
            </a:r>
            <a:r>
              <a:rPr lang="ru-RU" sz="2700" dirty="0" smtClean="0"/>
              <a:t>жизни 1804-1857 г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8600" y="4800600"/>
            <a:ext cx="4800600" cy="1066800"/>
          </a:xfrm>
        </p:spPr>
        <p:txBody>
          <a:bodyPr>
            <a:normAutofit fontScale="92500" lnSpcReduction="20000"/>
          </a:bodyPr>
          <a:lstStyle/>
          <a:p>
            <a:endParaRPr lang="ru-RU" sz="2800" dirty="0" smtClean="0"/>
          </a:p>
          <a:p>
            <a:pPr algn="ctr"/>
            <a:r>
              <a:rPr lang="ru-RU" sz="2800" dirty="0" smtClean="0"/>
              <a:t>Составила М.А.Булыгина учитель музыки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26" name="Picture 2" descr="C:\Users\DELL\Documents\муз картинки\инструменты\гл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3198834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81448" cy="5870448"/>
          </a:xfrm>
        </p:spPr>
        <p:txBody>
          <a:bodyPr>
            <a:normAutofit/>
          </a:bodyPr>
          <a:lstStyle/>
          <a:p>
            <a:r>
              <a:rPr lang="ru-RU" dirty="0" smtClean="0"/>
              <a:t>Руслан и трое богатырей отправляются на поиски Людмилы в неведомое царство злого волшебника </a:t>
            </a:r>
            <a:r>
              <a:rPr lang="ru-RU" dirty="0" err="1" smtClean="0"/>
              <a:t>Черномора</a:t>
            </a:r>
            <a:r>
              <a:rPr lang="ru-RU" dirty="0" smtClean="0"/>
              <a:t>, который унес её в своё </a:t>
            </a:r>
            <a:r>
              <a:rPr lang="ru-RU" dirty="0" err="1" smtClean="0"/>
              <a:t>царство.И</a:t>
            </a:r>
            <a:r>
              <a:rPr lang="ru-RU" dirty="0" smtClean="0"/>
              <a:t> по велению царя, тот кто первым освободит Людмилу от злого колдуна  станет её мужем.</a:t>
            </a:r>
            <a:endParaRPr lang="ru-RU" dirty="0"/>
          </a:p>
        </p:txBody>
      </p:sp>
      <p:pic>
        <p:nvPicPr>
          <p:cNvPr id="10242" name="Picture 2" descr="C:\Users\DELL\Pictures\дед лёня\руслан и людмила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048" y="1752600"/>
            <a:ext cx="4445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05248" cy="57180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Много трудных дорог преодолеет храбрый Руслан. Злая волшебница </a:t>
            </a:r>
            <a:r>
              <a:rPr lang="ru-RU" dirty="0" err="1" smtClean="0"/>
              <a:t>Наина</a:t>
            </a:r>
            <a:r>
              <a:rPr lang="ru-RU" dirty="0" smtClean="0"/>
              <a:t> будет мешать ему. Трусливый богатырь </a:t>
            </a:r>
            <a:r>
              <a:rPr lang="ru-RU" dirty="0" err="1" smtClean="0"/>
              <a:t>Фарлаф</a:t>
            </a:r>
            <a:r>
              <a:rPr lang="ru-RU" dirty="0" smtClean="0"/>
              <a:t> отрубит спящему Руслану голову по велению </a:t>
            </a:r>
            <a:r>
              <a:rPr lang="ru-RU" dirty="0" err="1" smtClean="0"/>
              <a:t>Наины</a:t>
            </a:r>
            <a:r>
              <a:rPr lang="ru-RU" dirty="0" smtClean="0"/>
              <a:t>, чтобы завладеть Людмилой.</a:t>
            </a:r>
          </a:p>
          <a:p>
            <a:r>
              <a:rPr lang="ru-RU" dirty="0" smtClean="0"/>
              <a:t>Но добрый волшебник Финн принесет живую и мертвую воду. И вновь Руслан поедет на поиски своей суженой Людмилы.</a:t>
            </a:r>
            <a:endParaRPr lang="ru-RU" dirty="0"/>
          </a:p>
        </p:txBody>
      </p:sp>
      <p:pic>
        <p:nvPicPr>
          <p:cNvPr id="11266" name="Picture 2" descr="C:\Users\DELL\Pictures\дед лёня\голова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332" y="1447800"/>
            <a:ext cx="4064001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 </a:t>
            </a:r>
            <a:r>
              <a:rPr lang="ru-RU" dirty="0" err="1" smtClean="0"/>
              <a:t>Черномора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81448" cy="4879848"/>
          </a:xfrm>
        </p:spPr>
        <p:txBody>
          <a:bodyPr>
            <a:normAutofit/>
          </a:bodyPr>
          <a:lstStyle/>
          <a:p>
            <a:r>
              <a:rPr lang="ru-RU" dirty="0" err="1" smtClean="0"/>
              <a:t>Черномор</a:t>
            </a:r>
            <a:r>
              <a:rPr lang="ru-RU" dirty="0" smtClean="0"/>
              <a:t> – злой карлик. Вся сила его заключена в его длинной бороде.</a:t>
            </a:r>
          </a:p>
          <a:p>
            <a:r>
              <a:rPr lang="ru-RU" dirty="0" smtClean="0"/>
              <a:t>Никто не мог его победить.</a:t>
            </a:r>
          </a:p>
          <a:p>
            <a:r>
              <a:rPr lang="ru-RU" dirty="0" smtClean="0"/>
              <a:t>И вот Руслан решил вступить с ним в неравную схватку.</a:t>
            </a:r>
            <a:endParaRPr lang="ru-RU" dirty="0"/>
          </a:p>
        </p:txBody>
      </p:sp>
      <p:pic>
        <p:nvPicPr>
          <p:cNvPr id="12290" name="Picture 2" descr="C:\Users\DELL\Pictures\дед лёня\карлик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15" y="1447800"/>
            <a:ext cx="3740404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Руслан отрезает бороду </a:t>
            </a:r>
            <a:r>
              <a:rPr lang="ru-RU" dirty="0" err="1" smtClean="0"/>
              <a:t>Черномору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 descr="C:\Users\DELL\Pictures\дед лёня\черномор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3759200" cy="2819400"/>
          </a:xfrm>
          <a:prstGeom prst="rect">
            <a:avLst/>
          </a:prstGeom>
          <a:noFill/>
        </p:spPr>
      </p:pic>
      <p:pic>
        <p:nvPicPr>
          <p:cNvPr id="13315" name="Picture 3" descr="C:\Users\DELL\Pictures\дед лёня\руслан отрез бороду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4267200" cy="32004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Опера заканчивается великим пиром.</a:t>
            </a:r>
            <a:endParaRPr lang="ru-RU" dirty="0"/>
          </a:p>
        </p:txBody>
      </p:sp>
      <p:pic>
        <p:nvPicPr>
          <p:cNvPr id="14338" name="Picture 2" descr="C:\Users\DELL\Pictures\дед лёня\руслан на коне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3592511" cy="2680978"/>
          </a:xfrm>
          <a:prstGeom prst="rect">
            <a:avLst/>
          </a:prstGeom>
          <a:noFill/>
        </p:spPr>
      </p:pic>
      <p:pic>
        <p:nvPicPr>
          <p:cNvPr id="14339" name="Picture 3" descr="C:\Users\DELL\Pictures\дед лёня\двое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3821176" cy="2880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133848" cy="54894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сороковых годах композитор несколько лет живет в Испании. Он собирает народные песни, изучает нравы и обычаи страны. Там он пишет «Арагонская хота», «Воспоминания о летней ночи в Мадриде», они пронизаны  темпераментными мелодиями и ритмами народной музыки.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C:\Users\DELL\Pictures\дед лёня\руслан и люд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4142" y="1524000"/>
            <a:ext cx="2051939" cy="2876550"/>
          </a:xfrm>
          <a:prstGeom prst="rect">
            <a:avLst/>
          </a:prstGeom>
          <a:noFill/>
        </p:spPr>
      </p:pic>
      <p:pic>
        <p:nvPicPr>
          <p:cNvPr id="15363" name="Picture 3" descr="C:\Users\DELL\Pictures\дед лёня\с мечом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835400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133848" cy="57942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М.И.Глинка написал более 80 произведений для голоса и фортепиано романсы, </a:t>
            </a:r>
            <a:r>
              <a:rPr lang="ru-RU" dirty="0" err="1" smtClean="0"/>
              <a:t>арии,песни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Различные симфонические произведения. Его «Патриотическая песня» из оперы «Жизнь за царя» с 1991 по 2000 год являлась официальным гимном Российской Федерации</a:t>
            </a:r>
            <a:endParaRPr lang="ru-RU" dirty="0"/>
          </a:p>
        </p:txBody>
      </p:sp>
      <p:pic>
        <p:nvPicPr>
          <p:cNvPr id="16386" name="Picture 2" descr="C:\Users\DELL\Desktop\классика для детей\тетры оперы и певцы\глин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1537" y="715550"/>
            <a:ext cx="3579876" cy="401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Романс Глинки «Жаворонок»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05248" cy="5032248"/>
          </a:xfrm>
        </p:spPr>
        <p:txBody>
          <a:bodyPr/>
          <a:lstStyle/>
          <a:p>
            <a:r>
              <a:rPr lang="ru-RU" dirty="0" smtClean="0"/>
              <a:t>Его романсы на стихи известных русских поэтов А.С.Пушкина, М.Ю.Лермонтова отличаются чувственностью и неповторимой лиричностью</a:t>
            </a:r>
            <a:endParaRPr lang="ru-RU" dirty="0"/>
          </a:p>
        </p:txBody>
      </p:sp>
      <p:pic>
        <p:nvPicPr>
          <p:cNvPr id="5" name="Содержимое 4" descr="1217506472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579928"/>
            <a:ext cx="4267200" cy="2486108"/>
          </a:xfrm>
          <a:prstGeom prst="roundRect">
            <a:avLst/>
          </a:prstGeom>
          <a:ln w="38100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81448" cy="579424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М.И.Глинка считается основоположником русской классической музыки. Знаменитый композитор писал оперы, в которых правдиво отражалась жизнь народа.</a:t>
            </a:r>
          </a:p>
          <a:p>
            <a:r>
              <a:rPr lang="ru-RU" dirty="0" smtClean="0"/>
              <a:t>Скончался композитор в 53 года от тяжелой болезни.</a:t>
            </a:r>
            <a:endParaRPr lang="ru-RU" dirty="0"/>
          </a:p>
        </p:txBody>
      </p:sp>
      <p:pic>
        <p:nvPicPr>
          <p:cNvPr id="17410" name="Picture 2" descr="C:\Users\DELL\Desktop\классика для детей\картинки к балетам и классике\A8CAKHRF3GCAM8NM3ZCAR7KBZMCAKKZYOTCAZ04K4SCAWE2VX3CAS3QV00CA9PTW7KCAJ13O0SCA1T1HE8CAN3CQJCCA4AP6OPCAA9PAXKCAPQ0BTWCA72XA40CAZ6PP5XCA808VFQCA82CNFBCAH5M9G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74236"/>
            <a:ext cx="3613043" cy="2765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1.Назовите оперы композитора.</a:t>
            </a:r>
          </a:p>
          <a:p>
            <a:r>
              <a:rPr lang="ru-RU" dirty="0" smtClean="0"/>
              <a:t>2.Как звали злого колдуна-карлика в опере «Руслан и Людмила?</a:t>
            </a:r>
          </a:p>
          <a:p>
            <a:r>
              <a:rPr lang="ru-RU" smtClean="0"/>
              <a:t>3.Какие </a:t>
            </a:r>
            <a:r>
              <a:rPr lang="ru-RU" dirty="0" smtClean="0"/>
              <a:t>произведения кроме опер писал композитор?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Жизнь за царя,</a:t>
            </a:r>
          </a:p>
          <a:p>
            <a:r>
              <a:rPr lang="ru-RU" dirty="0" smtClean="0"/>
              <a:t>Руслан и Людмила.</a:t>
            </a:r>
          </a:p>
          <a:p>
            <a:r>
              <a:rPr lang="ru-RU" dirty="0" err="1" smtClean="0"/>
              <a:t>Черномор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Песни, романсы.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Детство композитора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Родился М.И Глинка в селе Новоспасском – сказочно красивом уголке Смоленской губернии, расположенном на берегу реки Десна.</a:t>
            </a:r>
          </a:p>
          <a:p>
            <a:r>
              <a:rPr lang="ru-RU" dirty="0" smtClean="0"/>
              <a:t>Здесь он прожил 12 лет, а затем вместе с родителями переехал в Петербург.</a:t>
            </a:r>
            <a:endParaRPr lang="ru-RU" dirty="0"/>
          </a:p>
        </p:txBody>
      </p:sp>
      <p:pic>
        <p:nvPicPr>
          <p:cNvPr id="2050" name="Picture 2" descr="C:\Users\DELL\Desktop\классика для детей\картинки к балетам и классике\свиридов\T3CA0T70HZCARKFF98CAJ2DJ5DCA16Q7BBCAXTL440CAA42A9FCAL4CMHUCANRWYP4CAPLZST2CAFH18HXCAEUFYQXCALUL57NCA967W1GCAY2CAWCCAAJOLFPCAK3BJOJCAZZ3Z1HCAR6CV03CAOO4RI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5656" y="2010568"/>
            <a:ext cx="4385724" cy="2332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Первые шаги как композитора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81448" cy="48798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 детства обучался игре на скрипке и фортепиано. В Петербурге усиленно занимался музыкой, участвовал в концертах, писал свои первые музыкальные произведения. </a:t>
            </a:r>
            <a:endParaRPr lang="ru-RU" dirty="0"/>
          </a:p>
        </p:txBody>
      </p:sp>
      <p:pic>
        <p:nvPicPr>
          <p:cNvPr id="3074" name="Picture 2" descr="C:\Users\DELL\Documents\муз картинки\инструменты\картинки муз инструментов\7b247ead466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8016099">
            <a:off x="5670760" y="2666999"/>
            <a:ext cx="1078456" cy="2252663"/>
          </a:xfrm>
          <a:prstGeom prst="rect">
            <a:avLst/>
          </a:prstGeom>
          <a:noFill/>
        </p:spPr>
      </p:pic>
      <p:pic>
        <p:nvPicPr>
          <p:cNvPr id="3075" name="Picture 3" descr="C:\Users\DELL\Documents\муз картинки\инструменты\картинки муз инструментов\_20120312_10500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838200"/>
            <a:ext cx="2431687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1830-1834 годах Глинка живет за границей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81448" cy="4422648"/>
          </a:xfrm>
        </p:spPr>
        <p:txBody>
          <a:bodyPr/>
          <a:lstStyle/>
          <a:p>
            <a:r>
              <a:rPr lang="ru-RU" dirty="0" smtClean="0"/>
              <a:t>В 26 лет Глинка выезжает за границу. Живет в Германии, Австрии, Италии. Там он знакомится с культурой этих стран, музыкой обычаями.</a:t>
            </a:r>
            <a:endParaRPr lang="ru-RU" dirty="0"/>
          </a:p>
        </p:txBody>
      </p:sp>
      <p:pic>
        <p:nvPicPr>
          <p:cNvPr id="4098" name="Picture 2" descr="C:\Users\DELL\Documents\муз картинки\инструменты\МУЗ КАРТИНКИ\_20120312_10401507 - копия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14400"/>
            <a:ext cx="2182368" cy="3401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опера Глинки «Жизнь за царя»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Вернувшись на родину он пишет знаменитую героическую оперу»Жизнь за царя»(1836 г).</a:t>
            </a:r>
          </a:p>
          <a:p>
            <a:r>
              <a:rPr lang="ru-RU" dirty="0" smtClean="0"/>
              <a:t>Главным героем оперы был легендарный народный герой Иван Сусанин.</a:t>
            </a:r>
            <a:endParaRPr lang="ru-RU" dirty="0"/>
          </a:p>
        </p:txBody>
      </p:sp>
      <p:pic>
        <p:nvPicPr>
          <p:cNvPr id="5123" name="Picture 3" descr="C:\Users\DELL\Pictures\дед лёня\иван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804744"/>
            <a:ext cx="2590800" cy="4134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Опера рисует обычного крестьянина ценой своей жизни который спас Россию от польских интервентов. Согласившись показать им дорогу на Москву он завел поляков в дремучий лес, погиб сам и погубил войско польское.</a:t>
            </a:r>
            <a:endParaRPr lang="ru-RU" dirty="0"/>
          </a:p>
        </p:txBody>
      </p:sp>
      <p:pic>
        <p:nvPicPr>
          <p:cNvPr id="6146" name="Picture 2" descr="C:\Users\DELL\Pictures\дед лёня\сусанин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5321" y="1752600"/>
            <a:ext cx="4136387" cy="295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 «Иван Сусанин»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81448" cy="48798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«Давайте отрежем Сусанину ноги» так сказали поляки поняв, что они уже не смогут выбраться из суровых сибирских лесов.</a:t>
            </a:r>
          </a:p>
          <a:p>
            <a:r>
              <a:rPr lang="ru-RU" dirty="0" smtClean="0"/>
              <a:t>Так простой крестьянин И.Сусанин  стал символом героизма и мужества  русского народа в опере М.И.Глинки.</a:t>
            </a:r>
          </a:p>
          <a:p>
            <a:r>
              <a:rPr lang="ru-RU" dirty="0" smtClean="0"/>
              <a:t>Опера имела огромный успех у простого народа. Но царь посмотрев оперу удалился. Ему не понравилось, что в опере  главным действующим лицом  был простой крестьянин.</a:t>
            </a:r>
            <a:endParaRPr lang="ru-RU" dirty="0"/>
          </a:p>
        </p:txBody>
      </p:sp>
      <p:pic>
        <p:nvPicPr>
          <p:cNvPr id="7170" name="Picture 2" descr="C:\Users\DELL\Pictures\дед лёня\убивают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82019"/>
            <a:ext cx="4038600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 «Руслан и Людмила»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Через 4 года он пишет известную оперу «Руслан и Людмила»по одноименному произведению А.С.Пушкина</a:t>
            </a:r>
            <a:endParaRPr lang="ru-RU" dirty="0"/>
          </a:p>
        </p:txBody>
      </p:sp>
      <p:pic>
        <p:nvPicPr>
          <p:cNvPr id="8194" name="Picture 2" descr="C:\Users\DELL\Pictures\дед лёня\театр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685800"/>
            <a:ext cx="4248457" cy="2325797"/>
          </a:xfrm>
          <a:prstGeom prst="rect">
            <a:avLst/>
          </a:prstGeom>
          <a:noFill/>
        </p:spPr>
      </p:pic>
      <p:pic>
        <p:nvPicPr>
          <p:cNvPr id="1026" name="Picture 2" descr="C:\Users\DELL\Desktop\классика для детей\13-Glinka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0480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«Руслан и Людмила»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057648" cy="4879848"/>
          </a:xfrm>
        </p:spPr>
        <p:txBody>
          <a:bodyPr>
            <a:normAutofit/>
          </a:bodyPr>
          <a:lstStyle/>
          <a:p>
            <a:r>
              <a:rPr lang="ru-RU" dirty="0" smtClean="0"/>
              <a:t>У лукоморья дуб зеленый</a:t>
            </a:r>
          </a:p>
          <a:p>
            <a:pPr>
              <a:buNone/>
            </a:pPr>
            <a:r>
              <a:rPr lang="ru-RU" dirty="0" smtClean="0"/>
              <a:t>Златая цепь на дубе том…</a:t>
            </a:r>
          </a:p>
          <a:p>
            <a:pPr>
              <a:buNone/>
            </a:pPr>
            <a:r>
              <a:rPr lang="ru-RU" dirty="0" smtClean="0"/>
              <a:t>И днём и ночью кот ученый </a:t>
            </a:r>
          </a:p>
          <a:p>
            <a:pPr>
              <a:buNone/>
            </a:pPr>
            <a:r>
              <a:rPr lang="ru-RU" dirty="0" smtClean="0"/>
              <a:t>Все ходит по цепи кругом…</a:t>
            </a:r>
          </a:p>
          <a:p>
            <a:r>
              <a:rPr lang="ru-RU" dirty="0" smtClean="0"/>
              <a:t>Так начинается сказка «Руслан и Людмила»</a:t>
            </a:r>
            <a:endParaRPr lang="ru-RU" dirty="0"/>
          </a:p>
        </p:txBody>
      </p:sp>
      <p:pic>
        <p:nvPicPr>
          <p:cNvPr id="9218" name="Picture 2" descr="C:\Users\DELL\Pictures\дед лёня\руслан и люд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97079"/>
            <a:ext cx="3559049" cy="498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199</TotalTime>
  <Words>595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Михаил Иванович Глинка Годы жизни 1804-1857 г  </vt:lpstr>
      <vt:lpstr>Детство композитора</vt:lpstr>
      <vt:lpstr>Первые шаги как композитора</vt:lpstr>
      <vt:lpstr>В 1830-1834 годах Глинка живет за границей</vt:lpstr>
      <vt:lpstr>Первая опера Глинки «Жизнь за царя»</vt:lpstr>
      <vt:lpstr>Слайд 6</vt:lpstr>
      <vt:lpstr>Опера «Иван Сусанин»</vt:lpstr>
      <vt:lpstr>Опера «Руслан и Людмила»</vt:lpstr>
      <vt:lpstr>«Руслан и Людмила»</vt:lpstr>
      <vt:lpstr>Слайд 10</vt:lpstr>
      <vt:lpstr>Слайд 11</vt:lpstr>
      <vt:lpstr>Марш Черномора</vt:lpstr>
      <vt:lpstr>Руслан отрезает бороду Черномору.</vt:lpstr>
      <vt:lpstr>Опера заканчивается великим пиром.</vt:lpstr>
      <vt:lpstr>Слайд 15</vt:lpstr>
      <vt:lpstr>Слайд 16</vt:lpstr>
      <vt:lpstr>Романс Глинки «Жаворонок»</vt:lpstr>
      <vt:lpstr>Слайд 18</vt:lpstr>
      <vt:lpstr>Вопросы.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Иванович Глинка </dc:title>
  <dc:creator>DELL</dc:creator>
  <cp:lastModifiedBy>DELL</cp:lastModifiedBy>
  <cp:revision>25</cp:revision>
  <dcterms:created xsi:type="dcterms:W3CDTF">2013-06-24T17:21:13Z</dcterms:created>
  <dcterms:modified xsi:type="dcterms:W3CDTF">2015-02-22T16:21:39Z</dcterms:modified>
</cp:coreProperties>
</file>