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63" r:id="rId4"/>
    <p:sldId id="278" r:id="rId5"/>
    <p:sldId id="279" r:id="rId6"/>
    <p:sldId id="276" r:id="rId7"/>
    <p:sldId id="265" r:id="rId8"/>
    <p:sldId id="264" r:id="rId9"/>
    <p:sldId id="266" r:id="rId10"/>
    <p:sldId id="267" r:id="rId11"/>
    <p:sldId id="268" r:id="rId12"/>
    <p:sldId id="269" r:id="rId13"/>
    <p:sldId id="257" r:id="rId14"/>
    <p:sldId id="261" r:id="rId15"/>
    <p:sldId id="270" r:id="rId16"/>
    <p:sldId id="271" r:id="rId17"/>
    <p:sldId id="272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4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2600" y="1828800"/>
            <a:ext cx="67056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«Развитие личностных качеств учащихся через организацию внеурочной занятости»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95400"/>
            <a:ext cx="8382000" cy="5359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Методический конструктор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«Преимущественные формы достижения воспитательных результатов во внеурочной деятельности»</a:t>
            </a:r>
            <a:endParaRPr lang="ru-RU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0"/>
            <a:ext cx="8458200" cy="5203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Методический конструктор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«Преимущественные формы достижения воспитательных результатов во внеурочной деятельности»</a:t>
            </a:r>
            <a:endParaRPr lang="ru-RU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8458200" cy="5306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Методический конструктор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«Преимущественные формы достижения воспитательных результатов во внеурочной деятельности»</a:t>
            </a:r>
            <a:endParaRPr lang="ru-RU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58257"/>
            <a:ext cx="8483348" cy="5118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Методический конструктор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«Преимущественные формы достижения воспитательных результатов во внеурочной деятельности»</a:t>
            </a:r>
            <a:endParaRPr lang="ru-RU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8538044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Методический конструктор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«Преимущественные формы достижения воспитательных результатов во внеурочной деятельности»</a:t>
            </a:r>
            <a:endParaRPr lang="ru-RU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371600"/>
            <a:ext cx="8382000" cy="536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Методический конструктор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«Преимущественные формы достижения воспитательных результатов во внеурочной деятельности»</a:t>
            </a:r>
            <a:endParaRPr lang="ru-RU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8458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Методический конструктор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«Преимущественные формы достижения воспитательных результатов во внеурочной деятельности»</a:t>
            </a:r>
            <a:endParaRPr lang="ru-RU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05790"/>
            <a:ext cx="8458200" cy="528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Методический конструктор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«Преимущественные формы достижения воспитательных результатов во внеурочной деятельности»</a:t>
            </a:r>
            <a:endParaRPr lang="ru-RU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Школа после уроков – это мир творчества, проявления и раскрытия каждым ребёнком своих интересов, своих увлечений, своего «Я»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F:\DCIM\342___12\IMG_46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2362200" cy="1771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9" name="Picture 5" descr="F:\DCIM\345___03\IMG_50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4038600"/>
            <a:ext cx="2362200" cy="1771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90" name="Picture 6" descr="F:\DCIM\345___03\IMG_50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810000"/>
            <a:ext cx="2362200" cy="1771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91" name="Picture 7" descr="C:\Users\Художник\Desktop\Учитель года 2014\Фото для презентации\P10705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1752600"/>
            <a:ext cx="2336800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F:\Для учитель года 2014\IMG_45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4572000" y="1981200"/>
            <a:ext cx="2336800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8" name="Picture 4" descr="F:\DCIM\345___03\IMG_506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53200" y="2209800"/>
            <a:ext cx="2362200" cy="1771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7" name="Picture 3" descr="F:\DCIM\342___12\IMG_463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19600" y="4267200"/>
            <a:ext cx="2362200" cy="1771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9" descr="E:\Фото\Фото009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6553200" y="4495800"/>
            <a:ext cx="2362199" cy="1769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1828800"/>
            <a:ext cx="6858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«Школа – это мастерская, где формируется мысль подрастающего поколения»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91200" y="5486400"/>
            <a:ext cx="2895600" cy="6397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Анри Барбюс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371600"/>
            <a:ext cx="6847349" cy="5208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362200" y="152400"/>
            <a:ext cx="60198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Личностный рост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762000"/>
            <a:ext cx="7162800" cy="586740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Рабочее определение: 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внеурочная деятельность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– это целенаправленная образовательная деятельность, организуемая в свободное от уроков время для социализации детей и подростков определенной возрастной группы, формированию у них потребности к участию в социально-значимых практиках и самоуправлении, создания условий для развития значимых позитивных качеств личности, реализации их творческой и познавательной активности в различных видах деятельности, участии в содержательном досуге.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Виды внеурочной деятельности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981200" y="1600200"/>
            <a:ext cx="6934200" cy="4525963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игровая деятельность;</a:t>
            </a:r>
          </a:p>
          <a:p>
            <a:pPr lvl="0"/>
            <a:r>
              <a:rPr lang="ru-RU" dirty="0" smtClean="0"/>
              <a:t>познавательная деятельность;</a:t>
            </a:r>
          </a:p>
          <a:p>
            <a:pPr lvl="0"/>
            <a:r>
              <a:rPr lang="ru-RU" dirty="0" smtClean="0"/>
              <a:t>проблемно-ценностное общение;</a:t>
            </a:r>
          </a:p>
          <a:p>
            <a:pPr lvl="0"/>
            <a:r>
              <a:rPr lang="ru-RU" dirty="0" err="1" smtClean="0"/>
              <a:t>досугово-развлекательная</a:t>
            </a:r>
            <a:r>
              <a:rPr lang="ru-RU" dirty="0" smtClean="0"/>
              <a:t> деятельность (</a:t>
            </a:r>
            <a:r>
              <a:rPr lang="ru-RU" dirty="0" err="1" smtClean="0"/>
              <a:t>досуговое</a:t>
            </a:r>
            <a:r>
              <a:rPr lang="ru-RU" dirty="0" smtClean="0"/>
              <a:t> общение);</a:t>
            </a:r>
          </a:p>
          <a:p>
            <a:pPr lvl="0"/>
            <a:r>
              <a:rPr lang="ru-RU" dirty="0" smtClean="0"/>
              <a:t>художественное творчество;</a:t>
            </a:r>
          </a:p>
          <a:p>
            <a:pPr lvl="0"/>
            <a:r>
              <a:rPr lang="ru-RU" dirty="0" smtClean="0"/>
              <a:t>социальное творчество (социально преобразующая добровольческая деятельность);</a:t>
            </a:r>
          </a:p>
          <a:p>
            <a:pPr lvl="0"/>
            <a:r>
              <a:rPr lang="ru-RU" dirty="0" smtClean="0"/>
              <a:t>трудовая (производственная) деятельность;</a:t>
            </a:r>
          </a:p>
          <a:p>
            <a:pPr lvl="0"/>
            <a:r>
              <a:rPr lang="ru-RU" dirty="0" smtClean="0"/>
              <a:t>спортивно-оздоровительная деятельность;</a:t>
            </a:r>
          </a:p>
          <a:p>
            <a:pPr lvl="0"/>
            <a:r>
              <a:rPr lang="ru-RU" dirty="0" smtClean="0"/>
              <a:t>туристско-краеведческая деятельность.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Результат и эффект воспитательной деятельности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133600"/>
            <a:ext cx="8230913" cy="426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457200"/>
            <a:ext cx="6705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Уровни результатов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057400"/>
            <a:ext cx="7231225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1143000"/>
            <a:ext cx="8004849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8550012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Методический конструктор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«Преимущественные формы достижения воспитательных результатов во внеурочной деятельности»</a:t>
            </a:r>
            <a:endParaRPr lang="ru-RU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118</Words>
  <Application>Microsoft Office PowerPoint</Application>
  <PresentationFormat>Экран (4:3)</PresentationFormat>
  <Paragraphs>27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«Развитие личностных качеств учащихся через организацию внеурочной занятости» </vt:lpstr>
      <vt:lpstr>«Школа – это мастерская, где формируется мысль подрастающего поколения»</vt:lpstr>
      <vt:lpstr>Личностный рост</vt:lpstr>
      <vt:lpstr>Рабочее определение:  внеурочная деятельность – это целенаправленная образовательная деятельность, организуемая в свободное от уроков время для социализации детей и подростков определенной возрастной группы, формированию у них потребности к участию в социально-значимых практиках и самоуправлении, создания условий для развития значимых позитивных качеств личности, реализации их творческой и познавательной активности в различных видах деятельности, участии в содержательном досуге. </vt:lpstr>
      <vt:lpstr>Виды внеурочной деятельности</vt:lpstr>
      <vt:lpstr>Результат и эффект воспитательной деятельности</vt:lpstr>
      <vt:lpstr>Уровни результатов</vt:lpstr>
      <vt:lpstr>Слайд 8</vt:lpstr>
      <vt:lpstr>Методический конструктор «Преимущественные формы достижения воспитательных результатов во внеурочной деятельности»</vt:lpstr>
      <vt:lpstr>Методический конструктор «Преимущественные формы достижения воспитательных результатов во внеурочной деятельности»</vt:lpstr>
      <vt:lpstr>Методический конструктор «Преимущественные формы достижения воспитательных результатов во внеурочной деятельности»</vt:lpstr>
      <vt:lpstr>Методический конструктор «Преимущественные формы достижения воспитательных результатов во внеурочной деятельности»</vt:lpstr>
      <vt:lpstr>Методический конструктор «Преимущественные формы достижения воспитательных результатов во внеурочной деятельности»</vt:lpstr>
      <vt:lpstr>Методический конструктор «Преимущественные формы достижения воспитательных результатов во внеурочной деятельности»</vt:lpstr>
      <vt:lpstr>Методический конструктор «Преимущественные формы достижения воспитательных результатов во внеурочной деятельности»</vt:lpstr>
      <vt:lpstr>Методический конструктор «Преимущественные формы достижения воспитательных результатов во внеурочной деятельности»</vt:lpstr>
      <vt:lpstr>Методический конструктор «Преимущественные формы достижения воспитательных результатов во внеурочной деятельности»</vt:lpstr>
      <vt:lpstr>Школа после уроков – это мир творчества, проявления и раскрытия каждым ребёнком своих интересов, своих увлечений, своего «Я»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«Развитие личностных качеств учащихся через организацию внеурочной занятости» </dc:title>
  <dc:creator>Художник</dc:creator>
  <cp:lastModifiedBy>Художник</cp:lastModifiedBy>
  <cp:revision>27</cp:revision>
  <dcterms:created xsi:type="dcterms:W3CDTF">2014-03-25T21:40:23Z</dcterms:created>
  <dcterms:modified xsi:type="dcterms:W3CDTF">2014-12-03T08:23:38Z</dcterms:modified>
</cp:coreProperties>
</file>