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80" r:id="rId5"/>
    <p:sldId id="281" r:id="rId6"/>
    <p:sldId id="259" r:id="rId7"/>
    <p:sldId id="261" r:id="rId8"/>
    <p:sldId id="275" r:id="rId9"/>
    <p:sldId id="262" r:id="rId10"/>
    <p:sldId id="276" r:id="rId11"/>
    <p:sldId id="277" r:id="rId12"/>
    <p:sldId id="269" r:id="rId13"/>
    <p:sldId id="278" r:id="rId14"/>
    <p:sldId id="257" r:id="rId15"/>
    <p:sldId id="260" r:id="rId16"/>
    <p:sldId id="267" r:id="rId17"/>
    <p:sldId id="268" r:id="rId18"/>
    <p:sldId id="266" r:id="rId19"/>
    <p:sldId id="26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006600"/>
    <a:srgbClr val="000099"/>
    <a:srgbClr val="FF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10-12</a:t>
            </a:r>
            <a:r>
              <a:rPr lang="ru-RU" sz="3600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лет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204722976567111"/>
          <c:y val="9.572582572946583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57%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31%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8.1396893110109808E-2"/>
                  <c:y val="9.471688198696272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12%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0.31000000000000083</c:v>
                </c:pt>
                <c:pt idx="2">
                  <c:v>0.12000000000000002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16-18 лет</a:t>
            </a:r>
          </a:p>
        </c:rich>
      </c:tx>
      <c:layout>
        <c:manualLayout>
          <c:xMode val="edge"/>
          <c:yMode val="edge"/>
          <c:x val="0.10744134405837377"/>
          <c:y val="9.955485875864457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16-18 лет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42%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40%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18%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0.42000000000000032</c:v>
                </c:pt>
                <c:pt idx="1">
                  <c:v>0.4</c:v>
                </c:pt>
                <c:pt idx="2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egendEntry>
        <c:idx val="2"/>
        <c:txPr>
          <a:bodyPr/>
          <a:lstStyle/>
          <a:p>
            <a:pPr>
              <a:defRPr sz="24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49054959928277"/>
          <c:y val="0.43116847966957411"/>
          <c:w val="0.24600776381728193"/>
          <c:h val="0.34711106133990455"/>
        </c:manualLayout>
      </c:layout>
      <c:txPr>
        <a:bodyPr/>
        <a:lstStyle/>
        <a:p>
          <a:pPr>
            <a:defRPr sz="2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1086F1-0A84-466C-BD53-BC47EE573A4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F702BA-2A1A-4A80-9F29-8FE13A3BC0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8992" y="3000372"/>
            <a:ext cx="53578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/>
              <a:effectLst/>
            </a:endParaRPr>
          </a:p>
        </p:txBody>
      </p:sp>
      <p:pic>
        <p:nvPicPr>
          <p:cNvPr id="4" name="Рисунок 3" descr="1378051179_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43372" y="3500437"/>
            <a:ext cx="4572032" cy="303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34266400_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142852"/>
            <a:ext cx="4214842" cy="305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47087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14289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ufiev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7225" y="3125204"/>
            <a:ext cx="2714644" cy="353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e7ac29a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3500438"/>
            <a:ext cx="2563251" cy="307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857232"/>
            <a:ext cx="52863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Мама</a:t>
            </a:r>
          </a:p>
          <a:p>
            <a:pPr algn="ctr"/>
            <a:r>
              <a:rPr lang="ru-RU" sz="2000" b="1" dirty="0" smtClean="0"/>
              <a:t>Нет лучше слова «мама» во всём свете.</a:t>
            </a:r>
            <a:br>
              <a:rPr lang="ru-RU" sz="2000" b="1" dirty="0" smtClean="0"/>
            </a:br>
            <a:r>
              <a:rPr lang="ru-RU" sz="2000" b="1" dirty="0" smtClean="0"/>
              <a:t>Оно ласкает и тревожит слух,</a:t>
            </a:r>
            <a:br>
              <a:rPr lang="ru-RU" sz="2000" b="1" dirty="0" smtClean="0"/>
            </a:br>
            <a:r>
              <a:rPr lang="ru-RU" sz="2000" b="1" dirty="0" smtClean="0"/>
              <a:t>Оно, как нежный, безмятежный ветер,</a:t>
            </a:r>
            <a:br>
              <a:rPr lang="ru-RU" sz="2000" b="1" dirty="0" smtClean="0"/>
            </a:br>
            <a:r>
              <a:rPr lang="ru-RU" sz="2000" b="1" dirty="0" smtClean="0"/>
              <a:t>Вселяет сладкий и спокойный дух.</a:t>
            </a:r>
            <a:br>
              <a:rPr lang="ru-RU" sz="2000" b="1" dirty="0" smtClean="0"/>
            </a:br>
            <a:r>
              <a:rPr lang="ru-RU" sz="2000" b="1" dirty="0" smtClean="0"/>
              <a:t>Я своей маме подарю букеты</a:t>
            </a:r>
            <a:br>
              <a:rPr lang="ru-RU" sz="2000" b="1" dirty="0" smtClean="0"/>
            </a:br>
            <a:r>
              <a:rPr lang="ru-RU" sz="2000" b="1" dirty="0" smtClean="0"/>
              <a:t>Цветов, улыбок, счастья и любви.</a:t>
            </a:r>
            <a:br>
              <a:rPr lang="ru-RU" sz="2000" b="1" dirty="0" smtClean="0"/>
            </a:br>
            <a:r>
              <a:rPr lang="ru-RU" sz="2000" b="1" dirty="0" smtClean="0"/>
              <a:t>Лишь для нее я напишу сонеты,</a:t>
            </a:r>
            <a:br>
              <a:rPr lang="ru-RU" sz="2000" b="1" dirty="0" smtClean="0"/>
            </a:br>
            <a:r>
              <a:rPr lang="ru-RU" sz="2000" b="1" dirty="0" smtClean="0"/>
              <a:t>Лишь для нее построю корабли.</a:t>
            </a:r>
            <a:br>
              <a:rPr lang="ru-RU" sz="2000" b="1" dirty="0" smtClean="0"/>
            </a:br>
            <a:r>
              <a:rPr lang="ru-RU" sz="2000" b="1" dirty="0" smtClean="0"/>
              <a:t>Я покажу ей розовые дали,</a:t>
            </a:r>
            <a:br>
              <a:rPr lang="ru-RU" sz="2000" b="1" dirty="0" smtClean="0"/>
            </a:br>
            <a:r>
              <a:rPr lang="ru-RU" sz="2000" b="1" dirty="0" smtClean="0"/>
              <a:t>Открою в небе новую звезду,</a:t>
            </a:r>
            <a:br>
              <a:rPr lang="ru-RU" sz="2000" b="1" dirty="0" smtClean="0"/>
            </a:br>
            <a:r>
              <a:rPr lang="ru-RU" sz="2000" b="1" dirty="0" smtClean="0"/>
              <a:t>И ту звезду, что я сорву руками,</a:t>
            </a:r>
            <a:br>
              <a:rPr lang="ru-RU" sz="2000" b="1" dirty="0" smtClean="0"/>
            </a:br>
            <a:r>
              <a:rPr lang="ru-RU" sz="2000" b="1" dirty="0" smtClean="0"/>
              <a:t>Для мамы я в подарок принесу.</a:t>
            </a:r>
          </a:p>
          <a:p>
            <a:pPr algn="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skachkov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6656" y="357165"/>
            <a:ext cx="3833839" cy="28753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9058" y="5643578"/>
            <a:ext cx="5080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Александра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Скачкова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53255" y="2357430"/>
            <a:ext cx="319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Вероника Лазарева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Изображение 2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428999"/>
            <a:ext cx="4857784" cy="323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70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7950" y="3000372"/>
            <a:ext cx="2571768" cy="364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7069(1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3042" y="180155"/>
            <a:ext cx="4214842" cy="311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JH5VHsji3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2571744"/>
            <a:ext cx="5643602" cy="3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071546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Должны ли дети –инвалиды иметь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возможность заниматься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дополнительным образованием?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b169f7ada32bd4ee4ff87d09efd23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142852"/>
            <a:ext cx="3549938" cy="2663821"/>
          </a:xfrm>
          <a:prstGeom prst="rect">
            <a:avLst/>
          </a:prstGeom>
        </p:spPr>
      </p:pic>
      <p:pic>
        <p:nvPicPr>
          <p:cNvPr id="5" name="Рисунок 4" descr="98309193_b8f67bc3b77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5140" y="3357562"/>
            <a:ext cx="2214578" cy="3342760"/>
          </a:xfrm>
          <a:prstGeom prst="rect">
            <a:avLst/>
          </a:prstGeom>
        </p:spPr>
      </p:pic>
      <p:pic>
        <p:nvPicPr>
          <p:cNvPr id="8" name="Рисунок 7" descr="59563032_1242812130_6589_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000504"/>
            <a:ext cx="3500462" cy="2625347"/>
          </a:xfrm>
          <a:prstGeom prst="rect">
            <a:avLst/>
          </a:prstGeom>
        </p:spPr>
      </p:pic>
      <p:pic>
        <p:nvPicPr>
          <p:cNvPr id="9" name="Рисунок 8" descr="DSC0360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604" y="214291"/>
            <a:ext cx="2851074" cy="3643338"/>
          </a:xfrm>
          <a:prstGeom prst="rect">
            <a:avLst/>
          </a:prstGeom>
        </p:spPr>
      </p:pic>
      <p:pic>
        <p:nvPicPr>
          <p:cNvPr id="4" name="Рисунок 3" descr="85950666_kvilingzavelikden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2393149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285728"/>
            <a:ext cx="439618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649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3357562"/>
            <a:ext cx="5000660" cy="332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214290"/>
            <a:ext cx="4214842" cy="314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322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Что такое спорт?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6143644"/>
            <a:ext cx="589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Какие существуют виды спорта?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357166"/>
            <a:ext cx="391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</a:rPr>
              <a:t>Какие цели у спорта?</a:t>
            </a:r>
            <a:endParaRPr lang="ru-RU" sz="2800" b="1" dirty="0">
              <a:solidFill>
                <a:srgbClr val="FF3300"/>
              </a:solidFill>
            </a:endParaRPr>
          </a:p>
        </p:txBody>
      </p:sp>
      <p:pic>
        <p:nvPicPr>
          <p:cNvPr id="6" name="Рисунок 5" descr="Artigo-189-A-importância-da-prática-esportiv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7290" y="934001"/>
            <a:ext cx="6572296" cy="510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_34656_1_gallerybi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357430"/>
            <a:ext cx="3640704" cy="284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53aa97c4fc689e998d7c7f415333f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2786058"/>
            <a:ext cx="361233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64aec8db05d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214290"/>
            <a:ext cx="4121246" cy="274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94712200bb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00364" y="4071942"/>
            <a:ext cx="3500462" cy="261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572140"/>
            <a:ext cx="8217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Какие качества человека формируются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 занятиях спортом?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71-1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4214842" cy="3161132"/>
          </a:xfrm>
          <a:prstGeom prst="rect">
            <a:avLst/>
          </a:prstGeom>
        </p:spPr>
      </p:pic>
      <p:pic>
        <p:nvPicPr>
          <p:cNvPr id="6" name="Рисунок 5" descr="25816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2857496"/>
            <a:ext cx="3619505" cy="271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527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642918"/>
            <a:ext cx="4477586" cy="332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285728"/>
          <a:ext cx="571504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928926" y="3000372"/>
          <a:ext cx="5929354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4942" y="642918"/>
            <a:ext cx="3653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ЗАНИМАЕТЕСЬ ЛИ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ВЫ СПОРТОМ?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000" y="323850"/>
            <a:ext cx="8890000" cy="62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3a2ec8571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4034339" cy="3262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4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6182" y="214290"/>
            <a:ext cx="711200" cy="1168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6642994" y="4286256"/>
            <a:ext cx="2270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НОЕ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2-z4-e7d4bfb0-349a-4a81-b0bc-534f30bc00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285728"/>
            <a:ext cx="380612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286256"/>
            <a:ext cx="289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НИТЬ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04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488" y="3857628"/>
            <a:ext cx="571504" cy="938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2" name="Рисунок 11" descr="el-golubaj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7620" y="3143248"/>
            <a:ext cx="2714644" cy="351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285860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Домашнее задание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Параграф 10, вопросы и задания: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 уровень. Вопросы 1- 4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 уровень. Задание 5 (сообщение о видах спорта)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 уровень. Придумать  кружок дополнительного образования, дать подробное описание его работы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335-fu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2571743"/>
            <a:ext cx="5286412" cy="3987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000100" y="642918"/>
            <a:ext cx="7393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ДОПОЛНИТЕЛЬНОЕ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ОБРАЗОВАНИЕ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8677022_det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571480"/>
            <a:ext cx="8116300" cy="578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105835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Нужно ли … дополнительное образование?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imgB.as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422" y="214290"/>
            <a:ext cx="428896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85794"/>
            <a:ext cx="74456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Приведите пример, когда вы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 что-то осваивали,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изучали самостоятельно.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214686"/>
            <a:ext cx="848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Всегда ли у вас получалось это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сделать самостоятельно?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6" y="4786322"/>
            <a:ext cx="91173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Нужны ли помощники в</a:t>
            </a:r>
          </a:p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 освоении новых знаний и умений?</a:t>
            </a:r>
            <a:endParaRPr lang="ru-RU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714356"/>
            <a:ext cx="42862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Виды образования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4282" y="2857496"/>
            <a:ext cx="321471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основное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4612" y="4572008"/>
            <a:ext cx="3643338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самообразование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00694" y="2928934"/>
            <a:ext cx="342899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дополнительное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143240" y="1785926"/>
            <a:ext cx="571504" cy="17145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232539" y="3411139"/>
            <a:ext cx="2143139" cy="3572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692310" y="2022808"/>
            <a:ext cx="833050" cy="150229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koly-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5143504" cy="289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39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4811" y="2786058"/>
            <a:ext cx="467918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928670"/>
            <a:ext cx="24793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Какой вид </a:t>
            </a:r>
          </a:p>
          <a:p>
            <a:r>
              <a:rPr lang="ru-RU" sz="2800" b="1" dirty="0" smtClean="0"/>
              <a:t>образования</a:t>
            </a:r>
          </a:p>
          <a:p>
            <a:r>
              <a:rPr lang="ru-RU" sz="2800" b="1" dirty="0" smtClean="0"/>
              <a:t> вы видите?</a:t>
            </a:r>
            <a:endParaRPr lang="ru-RU" sz="2800" b="1" dirty="0"/>
          </a:p>
        </p:txBody>
      </p:sp>
      <p:pic>
        <p:nvPicPr>
          <p:cNvPr id="5" name="Рисунок 4" descr="big_3357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9446" y="3500438"/>
            <a:ext cx="4241519" cy="303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391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9652" y="5429264"/>
            <a:ext cx="48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3357562"/>
            <a:ext cx="442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13876-8c311320dd7812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42852"/>
            <a:ext cx="8247945" cy="6483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2571744"/>
            <a:ext cx="19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кружки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214422"/>
            <a:ext cx="182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секции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4500570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клубы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857232"/>
            <a:ext cx="1742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студии</a:t>
            </a: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3143248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площадки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000372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курсы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3929066"/>
            <a:ext cx="192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центры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2000240"/>
            <a:ext cx="392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дома творчества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730</TotalTime>
  <Words>176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74</cp:revision>
  <dcterms:created xsi:type="dcterms:W3CDTF">2013-12-01T05:40:13Z</dcterms:created>
  <dcterms:modified xsi:type="dcterms:W3CDTF">2014-12-14T14:24:51Z</dcterms:modified>
</cp:coreProperties>
</file>