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3" r:id="rId2"/>
    <p:sldId id="270" r:id="rId3"/>
    <p:sldId id="271" r:id="rId4"/>
    <p:sldId id="265" r:id="rId5"/>
    <p:sldId id="266" r:id="rId6"/>
    <p:sldId id="267" r:id="rId7"/>
    <p:sldId id="269" r:id="rId8"/>
    <p:sldId id="273" r:id="rId9"/>
    <p:sldId id="272" r:id="rId10"/>
    <p:sldId id="261" r:id="rId11"/>
    <p:sldId id="262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DE288-4B09-43B5-9C5C-774A3316A547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407F-B851-446B-9B85-52B2BF707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E993-183F-4B64-8DE6-72516AFE0E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98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8E995F-55C6-4471-9B09-F1A81FAB26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E0F304-969B-42B1-A94C-909DD6548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796" y="2957493"/>
            <a:ext cx="1021262" cy="99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56183"/>
            <a:ext cx="1155014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985" y="59082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Структура и задачи МЧС России</a:t>
            </a:r>
            <a:endParaRPr lang="ru-RU" sz="4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1568174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>
                <a:solidFill>
                  <a:schemeClr val="bg1"/>
                </a:solidFill>
              </a:rPr>
              <a:t>Предотвращение. Спасение. Помощь»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4442"/>
            <a:ext cx="1155014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85" y="2994442"/>
            <a:ext cx="1190456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77982"/>
            <a:ext cx="1021262" cy="99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23854"/>
            <a:ext cx="1155014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1326153" cy="1311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229" y="4969746"/>
            <a:ext cx="1023829" cy="999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23539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7757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ppt4web.ru/images/15/2079/64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pt4web.ru/images/15/2079/64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39"/>
            <a:ext cx="9129415" cy="6847061"/>
          </a:xfrm>
          <a:prstGeom prst="rect">
            <a:avLst/>
          </a:prstGeom>
          <a:noFill/>
        </p:spPr>
      </p:pic>
      <p:pic>
        <p:nvPicPr>
          <p:cNvPr id="1030" name="Picture 6" descr="http://ppt4web.ru/images/15/2079/640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7"/>
            <a:ext cx="3419872" cy="2592288"/>
          </a:xfrm>
          <a:prstGeom prst="rect">
            <a:avLst/>
          </a:prstGeom>
          <a:noFill/>
        </p:spPr>
      </p:pic>
      <p:pic>
        <p:nvPicPr>
          <p:cNvPr id="1034" name="Picture 10" descr="http://ppt4web.ru/images/15/2079/640/img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379913" cy="2780928"/>
          </a:xfrm>
          <a:prstGeom prst="rect">
            <a:avLst/>
          </a:prstGeom>
          <a:noFill/>
        </p:spPr>
      </p:pic>
      <p:pic>
        <p:nvPicPr>
          <p:cNvPr id="1036" name="Picture 12" descr="http://ppt4web.ru/images/15/2079/640/img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5868144" cy="3390677"/>
          </a:xfrm>
          <a:prstGeom prst="rect">
            <a:avLst/>
          </a:prstGeom>
          <a:noFill/>
        </p:spPr>
      </p:pic>
      <p:pic>
        <p:nvPicPr>
          <p:cNvPr id="1028" name="Picture 4" descr="http://ppt4web.ru/images/15/2079/640/img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44270"/>
            <a:ext cx="2952328" cy="2141730"/>
          </a:xfrm>
          <a:prstGeom prst="rect">
            <a:avLst/>
          </a:prstGeom>
          <a:noFill/>
        </p:spPr>
      </p:pic>
      <p:pic>
        <p:nvPicPr>
          <p:cNvPr id="1032" name="Picture 8" descr="http://ppt4web.ru/images/15/2079/640/img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2105" y="3140968"/>
            <a:ext cx="4661895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344816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Задачи МЧС России: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557044" cy="482453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</a:rPr>
              <a:t>мер по организации и ведению ГО, защите населения и территорий от ЧС и пожаров, а также мер по чрезвычайному гуманитарному реагированию, в </a:t>
            </a:r>
            <a:r>
              <a:rPr lang="ru-RU" sz="2000" dirty="0" smtClean="0">
                <a:solidFill>
                  <a:schemeClr val="tx1"/>
                </a:solidFill>
              </a:rPr>
              <a:t>том числе </a:t>
            </a:r>
            <a:r>
              <a:rPr lang="ru-RU" sz="2000" dirty="0">
                <a:solidFill>
                  <a:schemeClr val="tx1"/>
                </a:solidFill>
              </a:rPr>
              <a:t>за пределами </a:t>
            </a:r>
            <a:r>
              <a:rPr lang="ru-RU" sz="2000" dirty="0" smtClean="0">
                <a:solidFill>
                  <a:schemeClr val="tx1"/>
                </a:solidFill>
              </a:rPr>
              <a:t>страны;</a:t>
            </a:r>
            <a:endParaRPr lang="ru-RU" sz="2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</a:rPr>
              <a:t>нормативного регулирования, специальных, разрешительных, надзорных и контрольных функций по вопросам, отнесенным к компетенции МЧС России;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</a:rPr>
              <a:t>управления в области ГО и защиты населения и территорий от ЧС, обеспечения пожарной безопасности, а также координация деятельности федеральных органов исполнительной власти в указанной области;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</a:rPr>
              <a:t>сбора и обработки информации в области ГО, защиты населения и территорий  от ЧС, обеспечения пожарной безопасности, а также обмена этой </a:t>
            </a:r>
            <a:r>
              <a:rPr lang="ru-RU" sz="2000" dirty="0" smtClean="0">
                <a:solidFill>
                  <a:schemeClr val="tx1"/>
                </a:solidFill>
              </a:rPr>
              <a:t>информации;</a:t>
            </a:r>
            <a:endParaRPr lang="ru-RU" sz="2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реализация государственной политики в области ГО, защиты населения и территорий от ЧС, обеспечения пожарной безопасности.</a:t>
            </a:r>
          </a:p>
          <a:p>
            <a:pPr algn="l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302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Щелгачев</a:t>
            </a:r>
            <a:r>
              <a:rPr lang="ru-RU" dirty="0" smtClean="0"/>
              <a:t> Александр Андреевич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mtClean="0"/>
              <a:t>Начальник </a:t>
            </a:r>
            <a:r>
              <a:rPr lang="ru-RU" smtClean="0"/>
              <a:t>Донского </a:t>
            </a:r>
            <a:r>
              <a:rPr lang="ru-RU" dirty="0" smtClean="0"/>
              <a:t>гарнизона пожарной охраны.</a:t>
            </a:r>
          </a:p>
          <a:p>
            <a:pPr algn="r"/>
            <a:r>
              <a:rPr lang="ru-RU" dirty="0" smtClean="0"/>
              <a:t> Старший лейтенант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был первым председателем МЧС?</a:t>
            </a:r>
          </a:p>
          <a:p>
            <a:r>
              <a:rPr lang="ru-RU" dirty="0" smtClean="0"/>
              <a:t>Кого назначили на пост министра МЧС в 2012 году?</a:t>
            </a:r>
          </a:p>
          <a:p>
            <a:r>
              <a:rPr lang="ru-RU" dirty="0" smtClean="0"/>
              <a:t> Цель службы МЧС?</a:t>
            </a:r>
          </a:p>
          <a:p>
            <a:r>
              <a:rPr lang="ru-RU" dirty="0" smtClean="0"/>
              <a:t>Единый номер службы спасения?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Цели и задачи урока: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Познакомиться с историей создания МЧС</a:t>
            </a:r>
          </a:p>
          <a:p>
            <a:r>
              <a:rPr lang="ru-RU" sz="3600" dirty="0" smtClean="0"/>
              <a:t>познакомиться с задачами МЧС</a:t>
            </a:r>
          </a:p>
          <a:p>
            <a:r>
              <a:rPr lang="ru-RU" sz="3600" dirty="0" smtClean="0"/>
              <a:t>деятельностью МЧС</a:t>
            </a:r>
          </a:p>
          <a:p>
            <a:r>
              <a:rPr lang="ru-RU" sz="3600" dirty="0" smtClean="0"/>
              <a:t>Важностью МЧС в современной жизни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7826"/>
            <a:ext cx="5225355" cy="4238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3507854" cy="316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637501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3240360" cy="2204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49080"/>
            <a:ext cx="2304255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568952" cy="1800200"/>
          </a:xfrm>
        </p:spPr>
        <p:txBody>
          <a:bodyPr>
            <a:normAutofit lnSpcReduction="10000"/>
          </a:bodyPr>
          <a:lstStyle/>
          <a:p>
            <a:r>
              <a:rPr lang="ru-RU" sz="2000" b="1" spc="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МЧС - федеральный орган по обеспечению  безопасности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  населения и  государства при различных  катастрофах, 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а  также  центр,  организующий необходимые исследования и 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интегрирующий достижения науки и техники, мировой опыт в этой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области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01698" y="43558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Здание МЧС России в Москве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12961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340768"/>
          </a:xfrm>
        </p:spPr>
        <p:txBody>
          <a:bodyPr>
            <a:noAutofit/>
          </a:bodyPr>
          <a:lstStyle/>
          <a:p>
            <a:r>
              <a:rPr lang="ru-RU" sz="4400" b="1" cap="none" spc="0" dirty="0" smtClean="0"/>
              <a:t>ИСТОРИЯ СОЗДАНИЯ МЧС РОССИИ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485036" cy="5256584"/>
          </a:xfrm>
        </p:spPr>
        <p:txBody>
          <a:bodyPr>
            <a:normAutofit fontScale="92500"/>
          </a:bodyPr>
          <a:lstStyle/>
          <a:p>
            <a:pPr algn="l"/>
            <a:r>
              <a:rPr lang="ru-RU" sz="2000" b="1" u="sng" dirty="0">
                <a:solidFill>
                  <a:schemeClr val="tx1"/>
                </a:solidFill>
              </a:rPr>
              <a:t>27 декабря 1990 года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был создан российской корпус спасателей на правах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государственного </a:t>
            </a:r>
            <a:r>
              <a:rPr lang="ru-RU" sz="2000" dirty="0">
                <a:solidFill>
                  <a:schemeClr val="tx1"/>
                </a:solidFill>
              </a:rPr>
              <a:t>комитета </a:t>
            </a:r>
            <a:r>
              <a:rPr lang="ru-RU" sz="2000" dirty="0" smtClean="0">
                <a:solidFill>
                  <a:schemeClr val="tx1"/>
                </a:solidFill>
              </a:rPr>
              <a:t>РСФСР</a:t>
            </a:r>
          </a:p>
          <a:p>
            <a:pPr algn="l"/>
            <a:r>
              <a:rPr lang="ru-RU" sz="2000" b="1" u="sng" dirty="0" smtClean="0">
                <a:solidFill>
                  <a:schemeClr val="tx1"/>
                </a:solidFill>
              </a:rPr>
              <a:t>17 </a:t>
            </a:r>
            <a:r>
              <a:rPr lang="ru-RU" sz="2000" b="1" u="sng" dirty="0">
                <a:solidFill>
                  <a:schemeClr val="tx1"/>
                </a:solidFill>
              </a:rPr>
              <a:t>апреля 1991 </a:t>
            </a:r>
            <a:r>
              <a:rPr lang="ru-RU" sz="2000" b="1" u="sng" dirty="0" smtClean="0">
                <a:solidFill>
                  <a:schemeClr val="tx1"/>
                </a:solidFill>
              </a:rPr>
              <a:t>года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Сергей Шойгу был назначен председателем </a:t>
            </a:r>
            <a:r>
              <a:rPr lang="ru-RU" sz="2000" dirty="0" smtClean="0">
                <a:solidFill>
                  <a:schemeClr val="tx1"/>
                </a:solidFill>
              </a:rPr>
              <a:t>российского                                     корпуса спасателей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b="1" u="sng" dirty="0">
                <a:solidFill>
                  <a:schemeClr val="tx1"/>
                </a:solidFill>
              </a:rPr>
              <a:t>19 ноября 1991 года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был создан Государственный комитет по делам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гражданской </a:t>
            </a:r>
            <a:r>
              <a:rPr lang="ru-RU" sz="2000" dirty="0">
                <a:solidFill>
                  <a:schemeClr val="tx1"/>
                </a:solidFill>
              </a:rPr>
              <a:t>обороны, чрезвычайным ситуациям </a:t>
            </a:r>
            <a:r>
              <a:rPr lang="ru-RU" sz="2000" dirty="0" smtClean="0">
                <a:solidFill>
                  <a:schemeClr val="tx1"/>
                </a:solidFill>
              </a:rPr>
              <a:t>и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2000" dirty="0">
                <a:solidFill>
                  <a:schemeClr val="tx1"/>
                </a:solidFill>
              </a:rPr>
              <a:t>ликвидации последствий стихийных </a:t>
            </a:r>
            <a:r>
              <a:rPr lang="ru-RU" sz="2000" dirty="0" smtClean="0">
                <a:solidFill>
                  <a:schemeClr val="tx1"/>
                </a:solidFill>
              </a:rPr>
              <a:t>бедствий (ГКЧС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РСФСР) </a:t>
            </a:r>
          </a:p>
          <a:p>
            <a:pPr algn="l"/>
            <a:r>
              <a:rPr lang="ru-RU" sz="2000" u="sng" dirty="0" smtClean="0">
                <a:solidFill>
                  <a:schemeClr val="tx1"/>
                </a:solidFill>
              </a:rPr>
              <a:t>10 января 1994 года</a:t>
            </a:r>
            <a:r>
              <a:rPr lang="ru-RU" sz="2000" dirty="0" smtClean="0">
                <a:solidFill>
                  <a:schemeClr val="tx1"/>
                </a:solidFill>
              </a:rPr>
              <a:t>  ГКЧС России был преобразован в Министерство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Российской Федерации по делам гражданской обороны,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чрезвычайным ситуациям и ликвидации последствий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стихийных бедствий (МЧС России)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5081174"/>
            <a:ext cx="2160241" cy="158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67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1628800"/>
            <a:ext cx="2958975" cy="475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Сергей </a:t>
            </a:r>
            <a:r>
              <a:rPr lang="ru-RU" sz="3200" dirty="0" err="1" smtClean="0"/>
              <a:t>Кужугетович</a:t>
            </a:r>
            <a:r>
              <a:rPr lang="ru-RU" sz="3200" dirty="0" smtClean="0"/>
              <a:t> Шойгу</a:t>
            </a:r>
          </a:p>
          <a:p>
            <a:pPr>
              <a:buNone/>
            </a:pPr>
            <a:r>
              <a:rPr lang="ru-RU" sz="2400" dirty="0" smtClean="0"/>
              <a:t>Генерал армии. Герой Российской Федерации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pt4web.ru/images/15/2079/64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ppt4web.ru/images/15/2079/64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772816"/>
            <a:ext cx="8280920" cy="4824534"/>
          </a:xfrm>
          <a:prstGeom prst="rect">
            <a:avLst/>
          </a:prstGeom>
          <a:noFill/>
        </p:spPr>
      </p:pic>
      <p:pic>
        <p:nvPicPr>
          <p:cNvPr id="8196" name="Picture 4" descr="http://festival.1september.ru/articles/611850/presentation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6408712" cy="2646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Единый телефон службы спасения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467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FFFF00"/>
                </a:solidFill>
              </a:rPr>
              <a:t>112 или 01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492</TotalTime>
  <Words>321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Структура и задачи МЧС России</vt:lpstr>
      <vt:lpstr>Цели и задачи урока:</vt:lpstr>
      <vt:lpstr>Слайд 3</vt:lpstr>
      <vt:lpstr>Слайд 4</vt:lpstr>
      <vt:lpstr>ИСТОРИЯ СОЗДАНИЯ МЧС РОССИИ</vt:lpstr>
      <vt:lpstr>Слайд 6</vt:lpstr>
      <vt:lpstr>Слайд 7</vt:lpstr>
      <vt:lpstr>Слайд 8</vt:lpstr>
      <vt:lpstr>Единый телефон службы спасения</vt:lpstr>
      <vt:lpstr>Слайд 10</vt:lpstr>
      <vt:lpstr>Слайд 11</vt:lpstr>
      <vt:lpstr>Основные Задачи МЧС России:</vt:lpstr>
      <vt:lpstr>Щелгачев Александр Андреевич</vt:lpstr>
      <vt:lpstr>Итог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2013-04-28T15:19:09Z</dcterms:created>
  <dcterms:modified xsi:type="dcterms:W3CDTF">2013-04-29T19:06:50Z</dcterms:modified>
</cp:coreProperties>
</file>