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Человек, общество, природа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268760"/>
            <a:ext cx="3454152" cy="4979640"/>
          </a:xfrm>
        </p:spPr>
        <p:txBody>
          <a:bodyPr>
            <a:noAutofit/>
          </a:bodyPr>
          <a:lstStyle/>
          <a:p>
            <a:r>
              <a:rPr lang="ru-RU" sz="4000" u="sng" dirty="0" smtClean="0">
                <a:solidFill>
                  <a:srgbClr val="FFFF00"/>
                </a:solidFill>
              </a:rPr>
              <a:t>Природа</a:t>
            </a:r>
            <a:r>
              <a:rPr lang="ru-RU" sz="4000" u="sng" dirty="0" smtClean="0"/>
              <a:t> – это биосфера нашей планеты, т.е. земная оболочка, охваченная жизнью</a:t>
            </a:r>
            <a:endParaRPr lang="ru-RU" sz="4000" u="sng" dirty="0"/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83969" y="1700808"/>
            <a:ext cx="4608512" cy="403244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Природа- естественная среда обитания человека</a:t>
            </a:r>
            <a:endParaRPr lang="ru-RU" sz="3600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916832"/>
            <a:ext cx="7128792" cy="424847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364872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« Допустим, что мы случайно убили мышь. Это значит, что всех будущих потомков мыши не будет…Не хватит 10 мышей – умрет одна лиса. Десятью лисами меньше…погибнут насекомые и стервятники, сгинет неисчислимое множество форм жизни»</a:t>
            </a:r>
            <a:endParaRPr lang="ru-RU" sz="2800" i="1" dirty="0"/>
          </a:p>
        </p:txBody>
      </p:sp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3140967"/>
            <a:ext cx="5472608" cy="352839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Человек- венец природы?</a:t>
            </a:r>
            <a:endParaRPr lang="ru-RU" dirty="0"/>
          </a:p>
        </p:txBody>
      </p:sp>
      <p:pic>
        <p:nvPicPr>
          <p:cNvPr id="4" name="Содержимое 3" descr="lamark-lestnica-sushest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268759"/>
            <a:ext cx="8496944" cy="505584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1.Человек наделен разумом</a:t>
            </a:r>
            <a:endParaRPr lang="ru-RU" sz="3600" dirty="0"/>
          </a:p>
        </p:txBody>
      </p:sp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204864"/>
            <a:ext cx="6912768" cy="3816424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2. Умение накапливать информацию, обобщать её и создавать нечто несуществующее в природе </a:t>
            </a:r>
            <a:endParaRPr lang="ru-RU" sz="2800" dirty="0"/>
          </a:p>
        </p:txBody>
      </p:sp>
      <p:pic>
        <p:nvPicPr>
          <p:cNvPr id="4" name="Содержимое 3" descr="images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988840"/>
            <a:ext cx="6840760" cy="432048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3.Создание своих собственных законов, среди которых на первое место вышли требования морали</a:t>
            </a:r>
            <a:endParaRPr lang="ru-RU" sz="3200" dirty="0"/>
          </a:p>
        </p:txBody>
      </p:sp>
      <p:pic>
        <p:nvPicPr>
          <p:cNvPr id="4" name="Содержимое 3" descr="t_1958-dontdrin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844824"/>
            <a:ext cx="6840759" cy="446449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30097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Или человек – звено цепи?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3282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1. Человек имеет разум, но может ли он воспользоваться этим преимуществом?</a:t>
            </a:r>
            <a:endParaRPr lang="ru-RU" sz="4000" dirty="0"/>
          </a:p>
        </p:txBody>
      </p:sp>
      <p:pic>
        <p:nvPicPr>
          <p:cNvPr id="5" name="Содержимое 4" descr="images (6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140969"/>
            <a:ext cx="3960440" cy="3240360"/>
          </a:xfrm>
        </p:spPr>
      </p:pic>
      <p:pic>
        <p:nvPicPr>
          <p:cNvPr id="6" name="Содержимое 5" descr="images (5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4008" y="3140968"/>
            <a:ext cx="4176464" cy="324036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Человек относится к природе как к мастерской, в которой ему позволено бесконтрольно хозяйничать</a:t>
            </a:r>
            <a:endParaRPr lang="ru-RU" sz="3200" dirty="0"/>
          </a:p>
        </p:txBody>
      </p:sp>
      <p:pic>
        <p:nvPicPr>
          <p:cNvPr id="5" name="Содержимое 4" descr="pic00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32856"/>
            <a:ext cx="4038600" cy="4248472"/>
          </a:xfrm>
        </p:spPr>
      </p:pic>
      <p:pic>
        <p:nvPicPr>
          <p:cNvPr id="6" name="Содержимое 5" descr="загруженное (2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2132857"/>
            <a:ext cx="4032448" cy="28003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021056"/>
          </a:xfrm>
        </p:spPr>
        <p:txBody>
          <a:bodyPr>
            <a:normAutofit/>
          </a:bodyPr>
          <a:lstStyle/>
          <a:p>
            <a:r>
              <a:rPr lang="ru-RU" sz="7200" b="1" dirty="0" smtClean="0"/>
              <a:t>1. Докажите, что человек существо </a:t>
            </a:r>
            <a:r>
              <a:rPr lang="ru-RU" sz="7200" b="1" dirty="0" err="1" smtClean="0"/>
              <a:t>биосоциальное</a:t>
            </a:r>
            <a:r>
              <a:rPr lang="ru-RU" sz="7200" b="1" dirty="0" smtClean="0"/>
              <a:t>?</a:t>
            </a:r>
            <a:endParaRPr lang="ru-RU" sz="7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733024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Тема эссе:</a:t>
            </a:r>
            <a:br>
              <a:rPr lang="ru-RU" sz="5400" dirty="0" smtClean="0">
                <a:solidFill>
                  <a:schemeClr val="tx1"/>
                </a:solidFill>
              </a:rPr>
            </a:br>
            <a:r>
              <a:rPr lang="ru-RU" sz="5400" dirty="0" smtClean="0">
                <a:solidFill>
                  <a:schemeClr val="tx1"/>
                </a:solidFill>
              </a:rPr>
              <a:t> </a:t>
            </a:r>
            <a:r>
              <a:rPr lang="ru-RU" sz="6000" dirty="0" smtClean="0">
                <a:solidFill>
                  <a:srgbClr val="FFFF00"/>
                </a:solidFill>
              </a:rPr>
              <a:t>Человек венец природы или звено в цепи?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317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Домашнее задание: §2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творческие задания на тему:</a:t>
            </a: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ru-RU" dirty="0" smtClean="0"/>
              <a:t>Глобальные экологические проблемы современности», «Организации, созданные для защиты природы»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877040"/>
          </a:xfrm>
        </p:spPr>
        <p:txBody>
          <a:bodyPr>
            <a:normAutofit/>
          </a:bodyPr>
          <a:lstStyle/>
          <a:p>
            <a:r>
              <a:rPr lang="ru-RU" sz="7200" b="1" dirty="0" smtClean="0"/>
              <a:t>2. Назовите главные отличия человека от животного</a:t>
            </a:r>
            <a:endParaRPr lang="ru-RU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453104"/>
          </a:xfrm>
        </p:spPr>
        <p:txBody>
          <a:bodyPr>
            <a:normAutofit/>
          </a:bodyPr>
          <a:lstStyle/>
          <a:p>
            <a:r>
              <a:rPr lang="ru-RU" sz="7200" b="1" dirty="0" smtClean="0"/>
              <a:t>3. Как человек реализует себя в обществе?</a:t>
            </a:r>
            <a:endParaRPr lang="ru-RU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885152"/>
          </a:xfrm>
        </p:spPr>
        <p:txBody>
          <a:bodyPr>
            <a:normAutofit/>
          </a:bodyPr>
          <a:lstStyle/>
          <a:p>
            <a:r>
              <a:rPr lang="ru-RU" sz="5300" b="1" dirty="0" smtClean="0"/>
              <a:t>Практическое задание: </a:t>
            </a:r>
            <a:r>
              <a:rPr lang="ru-RU" sz="5400" dirty="0" smtClean="0">
                <a:solidFill>
                  <a:srgbClr val="FFFF00"/>
                </a:solidFill>
              </a:rPr>
              <a:t>запишите в два столбика из приведенного ниже списка признаки, характерные для человека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268760"/>
            <a:ext cx="4040188" cy="509156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Наследуемые признаки</a:t>
            </a:r>
          </a:p>
          <a:p>
            <a:endParaRPr lang="ru-RU" sz="3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340768"/>
            <a:ext cx="4041775" cy="5019552"/>
          </a:xfrm>
        </p:spPr>
        <p:txBody>
          <a:bodyPr/>
          <a:lstStyle/>
          <a:p>
            <a:r>
              <a:rPr lang="ru-RU" sz="4000" b="1" dirty="0" smtClean="0"/>
              <a:t>Признаки, приобретаемые человеком на протяжении жизни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6336704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Способность защищаться</a:t>
            </a:r>
            <a:r>
              <a:rPr lang="ru-RU" sz="4000" dirty="0" smtClean="0"/>
              <a:t>; способность относиться к другим, как к себе; </a:t>
            </a:r>
            <a:r>
              <a:rPr lang="ru-RU" sz="4000" dirty="0" smtClean="0">
                <a:solidFill>
                  <a:srgbClr val="FFFF00"/>
                </a:solidFill>
              </a:rPr>
              <a:t>способность делать запасы впрок</a:t>
            </a:r>
            <a:r>
              <a:rPr lang="ru-RU" sz="4000" dirty="0" smtClean="0"/>
              <a:t>; способность отличать хорошее от дурного; </a:t>
            </a:r>
            <a:r>
              <a:rPr lang="ru-RU" sz="4000" dirty="0" smtClean="0">
                <a:solidFill>
                  <a:srgbClr val="FFFF00"/>
                </a:solidFill>
              </a:rPr>
              <a:t>способность строить жилье</a:t>
            </a:r>
            <a:r>
              <a:rPr lang="ru-RU" sz="4000" dirty="0" smtClean="0"/>
              <a:t>; определенный овал лица; </a:t>
            </a:r>
            <a:r>
              <a:rPr lang="ru-RU" sz="4000" dirty="0" smtClean="0">
                <a:solidFill>
                  <a:srgbClr val="FFFF00"/>
                </a:solidFill>
              </a:rPr>
              <a:t>способность передвигаться</a:t>
            </a:r>
            <a:r>
              <a:rPr lang="ru-RU" sz="4000" dirty="0" smtClean="0"/>
              <a:t>; способность мыслить; </a:t>
            </a:r>
            <a:r>
              <a:rPr lang="ru-RU" sz="4000" dirty="0" smtClean="0">
                <a:solidFill>
                  <a:srgbClr val="FFFF00"/>
                </a:solidFill>
              </a:rPr>
              <a:t>способность утолять </a:t>
            </a:r>
            <a:r>
              <a:rPr lang="ru-RU" sz="4000" dirty="0" smtClean="0">
                <a:solidFill>
                  <a:srgbClr val="FFFF00"/>
                </a:solidFill>
              </a:rPr>
              <a:t>голод, способность слышать, способность к живописи</a:t>
            </a:r>
            <a:endParaRPr 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64704"/>
            <a:ext cx="7772400" cy="1440160"/>
          </a:xfrm>
        </p:spPr>
        <p:txBody>
          <a:bodyPr/>
          <a:lstStyle/>
          <a:p>
            <a:r>
              <a:rPr lang="ru-RU" dirty="0" smtClean="0"/>
              <a:t>План изучения новой темы: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76872"/>
            <a:ext cx="7772400" cy="458112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4400" dirty="0" smtClean="0"/>
              <a:t>Природа и её значение в жизни человека;</a:t>
            </a:r>
          </a:p>
          <a:p>
            <a:pPr marL="457200" indent="-457200">
              <a:buAutoNum type="arabicPeriod"/>
            </a:pPr>
            <a:r>
              <a:rPr lang="ru-RU" sz="4400" dirty="0" smtClean="0"/>
              <a:t>Человек – вершина пирамиды или звено в цепи?</a:t>
            </a:r>
            <a:endParaRPr lang="ru-RU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3526160" cy="4572000"/>
          </a:xfrm>
        </p:spPr>
        <p:txBody>
          <a:bodyPr>
            <a:normAutofit/>
          </a:bodyPr>
          <a:lstStyle/>
          <a:p>
            <a:r>
              <a:rPr lang="ru-RU" sz="4000" u="sng" dirty="0" smtClean="0">
                <a:solidFill>
                  <a:srgbClr val="FFFF00"/>
                </a:solidFill>
              </a:rPr>
              <a:t>Природа</a:t>
            </a:r>
            <a:r>
              <a:rPr lang="ru-RU" sz="4000" u="sng" dirty="0" smtClean="0"/>
              <a:t> – это окружающий нас мир во всем бесконечном проявлении</a:t>
            </a:r>
            <a:endParaRPr lang="ru-RU" sz="4000" u="sng" dirty="0"/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427984" y="1844824"/>
            <a:ext cx="4464495" cy="381642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269</Words>
  <Application>Microsoft Office PowerPoint</Application>
  <PresentationFormat>Экран (4:3)</PresentationFormat>
  <Paragraphs>24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Тема урока: Человек, общество, природа</vt:lpstr>
      <vt:lpstr>1. Докажите, что человек существо биосоциальное?</vt:lpstr>
      <vt:lpstr>2. Назовите главные отличия человека от животного</vt:lpstr>
      <vt:lpstr>3. Как человек реализует себя в обществе?</vt:lpstr>
      <vt:lpstr>Практическое задание: запишите в два столбика из приведенного ниже списка признаки, характерные для человека</vt:lpstr>
      <vt:lpstr>Слайд 6</vt:lpstr>
      <vt:lpstr>Способность защищаться; способность относиться к другим, как к себе; способность делать запасы впрок; способность отличать хорошее от дурного; способность строить жилье; определенный овал лица; способность передвигаться; способность мыслить; способность утолять голод, способность слышать, способность к живописи</vt:lpstr>
      <vt:lpstr>План изучения новой темы:</vt:lpstr>
      <vt:lpstr>Слайд 9</vt:lpstr>
      <vt:lpstr>Слайд 10</vt:lpstr>
      <vt:lpstr>Природа- естественная среда обитания человека</vt:lpstr>
      <vt:lpstr>« Допустим, что мы случайно убили мышь. Это значит, что всех будущих потомков мыши не будет…Не хватит 10 мышей – умрет одна лиса. Десятью лисами меньше…погибнут насекомые и стервятники, сгинет неисчислимое множество форм жизни»</vt:lpstr>
      <vt:lpstr>Человек- венец природы?</vt:lpstr>
      <vt:lpstr>1.Человек наделен разумом</vt:lpstr>
      <vt:lpstr>2. Умение накапливать информацию, обобщать её и создавать нечто несуществующее в природе </vt:lpstr>
      <vt:lpstr>3.Создание своих собственных законов, среди которых на первое место вышли требования морали</vt:lpstr>
      <vt:lpstr>Или человек – звено цепи?</vt:lpstr>
      <vt:lpstr>1. Человек имеет разум, но может ли он воспользоваться этим преимуществом?</vt:lpstr>
      <vt:lpstr>Человек относится к природе как к мастерской, в которой ему позволено бесконтрольно хозяйничать</vt:lpstr>
      <vt:lpstr>Тема эссе:  Человек венец природы или звено в цепи?</vt:lpstr>
      <vt:lpstr>Домашнее задание: §2,   творческие задания на тему:«Глобальные экологические проблемы современности», «Организации, созданные для защиты природы»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Человек, общество, природа</dc:title>
  <dc:creator>павел</dc:creator>
  <cp:lastModifiedBy>павел</cp:lastModifiedBy>
  <cp:revision>7</cp:revision>
  <dcterms:created xsi:type="dcterms:W3CDTF">2014-09-18T05:27:30Z</dcterms:created>
  <dcterms:modified xsi:type="dcterms:W3CDTF">2014-09-18T06:31:51Z</dcterms:modified>
</cp:coreProperties>
</file>