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607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урока:</a:t>
            </a:r>
            <a:br>
              <a:rPr lang="ru-RU" b="1" dirty="0" smtClean="0"/>
            </a:br>
            <a:r>
              <a:rPr lang="ru-RU" b="1" dirty="0" smtClean="0"/>
              <a:t> Что делает человека человеком?</a:t>
            </a:r>
            <a:endParaRPr lang="ru-RU" b="1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7704856" cy="324036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 smtClean="0">
                <a:solidFill>
                  <a:srgbClr val="FFFF00"/>
                </a:solidFill>
              </a:rPr>
              <a:t>д</a:t>
            </a:r>
            <a:r>
              <a:rPr lang="ru-RU" sz="4800" dirty="0" smtClean="0">
                <a:solidFill>
                  <a:srgbClr val="FFFF00"/>
                </a:solidFill>
              </a:rPr>
              <a:t>/</a:t>
            </a:r>
            <a:r>
              <a:rPr lang="ru-RU" sz="4800" dirty="0" err="1" smtClean="0">
                <a:solidFill>
                  <a:srgbClr val="FFFF00"/>
                </a:solidFill>
              </a:rPr>
              <a:t>з</a:t>
            </a:r>
            <a:r>
              <a:rPr lang="ru-RU" sz="4800" dirty="0" smtClean="0">
                <a:solidFill>
                  <a:srgbClr val="FFFF00"/>
                </a:solidFill>
              </a:rPr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§ 1 (работа по вопросам после параграфа)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208912" cy="60486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763688" y="-459432"/>
            <a:ext cx="216024" cy="4594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8352928" cy="64087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331640" y="-171400"/>
            <a:ext cx="144016" cy="171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496944" cy="64087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схему: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Биологические потребности человека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Социальные потребности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6858000"/>
            <a:ext cx="2746648" cy="171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 flipV="1">
            <a:off x="8532440" y="7029400"/>
            <a:ext cx="370384" cy="11150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691680" y="-171400"/>
            <a:ext cx="144016" cy="504056"/>
          </a:xfrm>
        </p:spPr>
        <p:txBody>
          <a:bodyPr/>
          <a:lstStyle/>
          <a:p>
            <a:r>
              <a:rPr lang="ru-RU" dirty="0" err="1" smtClean="0"/>
              <a:t>овек</a:t>
            </a:r>
            <a:endParaRPr lang="ru-RU" dirty="0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8424936" cy="64087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схеме: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435100"/>
            <a:ext cx="3528392" cy="51622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Для человека одинаково важны оба начала, и биологическое и социальное.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Отличие человека от животных:</a:t>
            </a:r>
          </a:p>
          <a:p>
            <a:pPr marL="397764" indent="-342900">
              <a:buAutoNum type="arabicPeriod"/>
            </a:pPr>
            <a:r>
              <a:rPr lang="ru-RU" sz="2000" dirty="0" smtClean="0"/>
              <a:t>Человек способен производить и совершенствовать орудия труда;</a:t>
            </a:r>
          </a:p>
          <a:p>
            <a:pPr marL="397764" indent="-342900">
              <a:buAutoNum type="arabicPeriod"/>
            </a:pPr>
            <a:r>
              <a:rPr lang="ru-RU" sz="2000" dirty="0" smtClean="0"/>
              <a:t>Обладает высокоорганизованным мозгом, мышлением и членораздельной речью;</a:t>
            </a:r>
          </a:p>
          <a:p>
            <a:pPr marL="397764" indent="-342900">
              <a:buAutoNum type="arabicPeriod"/>
            </a:pPr>
            <a:r>
              <a:rPr lang="ru-RU" sz="2000" dirty="0" smtClean="0"/>
              <a:t>Он способен к целенаправленной творческой деятельности.</a:t>
            </a:r>
            <a:endParaRPr lang="ru-RU" sz="2000" dirty="0"/>
          </a:p>
        </p:txBody>
      </p:sp>
      <p:pic>
        <p:nvPicPr>
          <p:cNvPr id="7" name="Содержимое 6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844824"/>
            <a:ext cx="5040560" cy="43204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8352928" cy="587967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653240"/>
          </a:xfrm>
        </p:spPr>
        <p:txBody>
          <a:bodyPr/>
          <a:lstStyle/>
          <a:p>
            <a:pPr algn="ctr"/>
            <a:r>
              <a:rPr lang="ru-RU" sz="6000" dirty="0" smtClean="0"/>
              <a:t>Главные виды человеческой деятельности: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FF00"/>
                </a:solidFill>
              </a:rPr>
              <a:t>Игра, учеба, труд.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63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Тема урока:  Что делает человека человеком?</vt:lpstr>
      <vt:lpstr>Слайд 2</vt:lpstr>
      <vt:lpstr>Слайд 3</vt:lpstr>
      <vt:lpstr>Слайд 4</vt:lpstr>
      <vt:lpstr>Заполните схему:</vt:lpstr>
      <vt:lpstr>овек</vt:lpstr>
      <vt:lpstr>Вывод по схеме:</vt:lpstr>
      <vt:lpstr>Слайд 8</vt:lpstr>
      <vt:lpstr>Главные виды человеческой деятельности: Игра, учеба, труд.</vt:lpstr>
      <vt:lpstr>д/з  § 1 (работа по вопросам после параграфа)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Что делает человека человеком?</dc:title>
  <dc:creator>павел</dc:creator>
  <cp:lastModifiedBy>павел</cp:lastModifiedBy>
  <cp:revision>3</cp:revision>
  <dcterms:created xsi:type="dcterms:W3CDTF">2014-09-11T06:31:07Z</dcterms:created>
  <dcterms:modified xsi:type="dcterms:W3CDTF">2014-09-11T06:57:06Z</dcterms:modified>
</cp:coreProperties>
</file>