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9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03308/" TargetMode="External"/><Relationship Id="rId2" Type="http://schemas.openxmlformats.org/officeDocument/2006/relationships/hyperlink" Target="http://www.openclass.ru/node/944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1828800"/>
          </a:xfrm>
        </p:spPr>
        <p:txBody>
          <a:bodyPr/>
          <a:lstStyle/>
          <a:p>
            <a:r>
              <a:rPr lang="ru-RU" dirty="0" smtClean="0"/>
              <a:t>Создание проекта</a:t>
            </a:r>
            <a:endParaRPr lang="ru-RU" dirty="0"/>
          </a:p>
        </p:txBody>
      </p:sp>
      <p:pic>
        <p:nvPicPr>
          <p:cNvPr id="25602" name="Picture 2" descr="Родители смогут проверять оценки своих детей в Единой информационной системе shet.biz - Компьютерная помощь. Компьютерные нов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50482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работы: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4357718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- </a:t>
            </a:r>
            <a:r>
              <a:rPr lang="ru-RU" sz="2800" dirty="0" smtClean="0"/>
              <a:t>титульный лист, </a:t>
            </a:r>
          </a:p>
          <a:p>
            <a:pPr algn="ctr"/>
            <a:r>
              <a:rPr lang="ru-RU" sz="2800" dirty="0" smtClean="0"/>
              <a:t>- оглавление, </a:t>
            </a:r>
          </a:p>
          <a:p>
            <a:pPr algn="ctr"/>
            <a:r>
              <a:rPr lang="ru-RU" sz="2800" dirty="0" smtClean="0"/>
              <a:t>- введение, </a:t>
            </a:r>
          </a:p>
          <a:p>
            <a:pPr algn="ctr"/>
            <a:r>
              <a:rPr lang="ru-RU" sz="2800" dirty="0" smtClean="0"/>
              <a:t>- основная часть,</a:t>
            </a:r>
          </a:p>
          <a:p>
            <a:pPr algn="ctr"/>
            <a:r>
              <a:rPr lang="ru-RU" sz="2800" dirty="0" smtClean="0"/>
              <a:t>- заключение, </a:t>
            </a:r>
          </a:p>
          <a:p>
            <a:pPr algn="ctr"/>
            <a:r>
              <a:rPr lang="ru-RU" sz="2800" dirty="0" smtClean="0"/>
              <a:t>- список литературы, </a:t>
            </a:r>
          </a:p>
          <a:p>
            <a:pPr algn="ctr"/>
            <a:r>
              <a:rPr lang="ru-RU" sz="2800" dirty="0" smtClean="0"/>
              <a:t>- приложения.</a:t>
            </a:r>
          </a:p>
          <a:p>
            <a:endParaRPr lang="ru-RU" dirty="0"/>
          </a:p>
        </p:txBody>
      </p:sp>
      <p:pic>
        <p:nvPicPr>
          <p:cNvPr id="7170" name="Picture 2" descr="Как открыть негосударственное образовательное учреждение - Элементарно, Ватс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14422"/>
            <a:ext cx="3581400" cy="549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971924" cy="43891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000" dirty="0" smtClean="0"/>
              <a:t> Введение должно включать в себя формулировку постановки проблемы, отражать актуальность темы, определение целей и задач, поставленных перед исполнителем работы.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 descr="Архив материалов - Персональный сай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85234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Образование - Пенза Лайф Инф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43050"/>
            <a:ext cx="3095625" cy="48768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329114" cy="4389120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Указываются методы исследования.</a:t>
            </a:r>
          </a:p>
          <a:p>
            <a:pPr algn="ctr"/>
            <a:r>
              <a:rPr lang="ru-RU" sz="3000" dirty="0" smtClean="0"/>
              <a:t>Излагаются и анализируются полученные результаты. 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Игры на развитие вним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852990"/>
            <a:ext cx="4953000" cy="20050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389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Заключение должно содержать в лаконичном виде выводы и результаты, полученные автором (с указанием, если возможно, направления дальнейших исследований и предложений по возможному практическому использованию результатов исследования).</a:t>
            </a:r>
          </a:p>
          <a:p>
            <a:pPr algn="ctr"/>
            <a:r>
              <a:rPr lang="ru-RU" dirty="0" smtClean="0"/>
              <a:t>Зачем была выполнена работа, какова была ее цель и насколько она была достигнута?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Родителя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612"/>
            <a:ext cx="4357686" cy="41675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3786214" cy="43891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Список литературы содержит в алфавитном порядке список публикаций, изданий и источников, использованные автором с указанием издательства, города, общего числа страниц.</a:t>
            </a:r>
          </a:p>
          <a:p>
            <a:pPr algn="ctr"/>
            <a:r>
              <a:rPr lang="ru-RU" dirty="0" err="1" smtClean="0"/>
              <a:t>Интернет-источники</a:t>
            </a:r>
            <a:r>
              <a:rPr lang="ru-RU" dirty="0" smtClean="0"/>
              <a:t> так же указываются </a:t>
            </a:r>
            <a:endParaRPr lang="en-US" dirty="0" smtClean="0"/>
          </a:p>
          <a:p>
            <a:pPr algn="ctr"/>
            <a:r>
              <a:rPr lang="en-US" dirty="0" smtClean="0"/>
              <a:t>#http://novyurok.ru/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www.openclass.ru/node/94471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http://festival.1september.ru/articles/603308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ru-RU" dirty="0" smtClean="0"/>
              <a:t>И ещё многие ресурсы сети Интернет – по теме проектная деятельность школьников</a:t>
            </a:r>
          </a:p>
          <a:p>
            <a:r>
              <a:rPr lang="ru-RU" dirty="0" smtClean="0"/>
              <a:t>Картинки взяты с сайта </a:t>
            </a:r>
            <a:r>
              <a:rPr lang="en-US" dirty="0" smtClean="0"/>
              <a:t>yandex.ru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рибин. Новости города. - Актуаль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667108" cy="282481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5500726" cy="52864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Проект – это твоя самостоятельная творческая разработка. Выполняя его, привлекай к работе родителей, друзей и других людей. Помни, что главное для тебя – развить твои творческие способности.</a:t>
            </a:r>
          </a:p>
          <a:p>
            <a:pPr algn="ctr"/>
            <a:r>
              <a:rPr lang="ru-RU" dirty="0" smtClean="0"/>
              <a:t>Выполняй проект в следующем порядке: </a:t>
            </a:r>
          </a:p>
          <a:p>
            <a:pPr algn="ctr"/>
            <a:r>
              <a:rPr lang="ru-RU" dirty="0" smtClean="0"/>
              <a:t>Выбери с помощью родителей и учителя тему;</a:t>
            </a:r>
          </a:p>
          <a:p>
            <a:pPr algn="ctr"/>
            <a:r>
              <a:rPr lang="ru-RU" dirty="0" smtClean="0"/>
              <a:t>Подбери информацию (книги, журналы, компьютерные программы, телепередачи и т.д.)</a:t>
            </a:r>
          </a:p>
          <a:p>
            <a:pPr algn="ctr"/>
            <a:r>
              <a:rPr lang="ru-RU" dirty="0" smtClean="0"/>
              <a:t>Планируй весь объем работы и организацию ее выполнения с помощью учителя;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рибин. Новости города. - Актуаль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667108" cy="282481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5500726" cy="528641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Выполни теоретическую и практическую части проекта;</a:t>
            </a:r>
          </a:p>
          <a:p>
            <a:pPr algn="ctr"/>
            <a:r>
              <a:rPr lang="ru-RU" dirty="0" smtClean="0"/>
              <a:t>Внеси коррективы в теоретическую часть по результатам выполнения изделия;</a:t>
            </a:r>
          </a:p>
          <a:p>
            <a:pPr algn="ctr"/>
            <a:r>
              <a:rPr lang="ru-RU" dirty="0" smtClean="0"/>
              <a:t>Напечатай графическую часть проекта;</a:t>
            </a:r>
          </a:p>
          <a:p>
            <a:pPr algn="ctr"/>
            <a:r>
              <a:rPr lang="ru-RU" dirty="0" smtClean="0"/>
              <a:t>Подготовься к защите и оценке качества твоей работы, выполняя для защиты демонстрационные наглядные материалы;</a:t>
            </a:r>
          </a:p>
          <a:p>
            <a:pPr algn="ctr"/>
            <a:r>
              <a:rPr lang="ru-RU" dirty="0" smtClean="0"/>
              <a:t>Защити проект;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Дрибин. Новости города. - Актуаль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667108" cy="282481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56102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Используй в работе справочную литературу: каталоги, словари, журналы, книги и т.п., а также материалы музеев и выставок.</a:t>
            </a:r>
          </a:p>
          <a:p>
            <a:pPr algn="ctr"/>
            <a:r>
              <a:rPr lang="ru-RU" dirty="0" smtClean="0"/>
              <a:t>Старайся применять в работе современную технику: видеокамеру, компьютер, видео- и </a:t>
            </a:r>
            <a:r>
              <a:rPr lang="ru-RU" dirty="0" err="1" smtClean="0"/>
              <a:t>аудиомагнитофоны</a:t>
            </a:r>
            <a:r>
              <a:rPr lang="ru-RU" dirty="0" smtClean="0"/>
              <a:t>, фото- и </a:t>
            </a:r>
            <a:r>
              <a:rPr lang="ru-RU" dirty="0" err="1" smtClean="0"/>
              <a:t>ксерокопировальные</a:t>
            </a:r>
            <a:r>
              <a:rPr lang="ru-RU" dirty="0" smtClean="0"/>
              <a:t> аппараты, Интернет.</a:t>
            </a:r>
          </a:p>
          <a:p>
            <a:pPr algn="ctr"/>
            <a:r>
              <a:rPr lang="ru-RU" dirty="0" smtClean="0"/>
              <a:t>Используй знания по любым предметам, а также свой бытовой опыт. Проявляя творчество, основывайся только на научных знаниях.</a:t>
            </a:r>
          </a:p>
          <a:p>
            <a:r>
              <a:rPr lang="ru-RU" dirty="0" smtClean="0"/>
              <a:t>Не стесняйся по всем вопросам</a:t>
            </a:r>
          </a:p>
          <a:p>
            <a:pPr>
              <a:buNone/>
            </a:pPr>
            <a:r>
              <a:rPr lang="ru-RU" dirty="0" smtClean="0"/>
              <a:t> обращаться</a:t>
            </a:r>
          </a:p>
          <a:p>
            <a:pPr>
              <a:buNone/>
            </a:pPr>
            <a:r>
              <a:rPr lang="ru-RU" dirty="0" smtClean="0"/>
              <a:t> к руководителю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как правильно учить уроки Развивающие занятия для детей д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0269" y="2285992"/>
            <a:ext cx="4074142" cy="43100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проекта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«Почему?»</a:t>
            </a:r>
          </a:p>
          <a:p>
            <a:r>
              <a:rPr lang="ru-RU" dirty="0" smtClean="0"/>
              <a:t>(это важно для меня лично)	</a:t>
            </a:r>
          </a:p>
          <a:p>
            <a:r>
              <a:rPr lang="ru-RU" dirty="0" smtClean="0"/>
              <a:t>Актуальность проблемы – мотивация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«Зачем?»</a:t>
            </a:r>
          </a:p>
          <a:p>
            <a:r>
              <a:rPr lang="ru-RU" dirty="0" smtClean="0"/>
              <a:t>(мы делаем проект)	</a:t>
            </a:r>
          </a:p>
          <a:p>
            <a:r>
              <a:rPr lang="ru-RU" dirty="0" err="1" smtClean="0"/>
              <a:t>Целеполагание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Мой Мир@Mai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864354"/>
            <a:ext cx="4600567" cy="4341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 проекта	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«Что?»</a:t>
            </a:r>
          </a:p>
          <a:p>
            <a:r>
              <a:rPr lang="ru-RU" dirty="0" smtClean="0"/>
              <a:t>(для этого мы делаем)	</a:t>
            </a:r>
          </a:p>
          <a:p>
            <a:r>
              <a:rPr lang="ru-RU" dirty="0" smtClean="0"/>
              <a:t>Постановка задач</a:t>
            </a:r>
          </a:p>
          <a:p>
            <a:endParaRPr lang="ru-RU" dirty="0"/>
          </a:p>
        </p:txBody>
      </p:sp>
      <p:pic>
        <p:nvPicPr>
          <p:cNvPr id="10242" name="Picture 2" descr="Слово &quot;школа&quot; первоначально возникло в Древней Греции, но его значение было совсем другим - &quot;досуг, . Сказки и все о ни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500306"/>
            <a:ext cx="382905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 способы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«Как?»</a:t>
            </a:r>
          </a:p>
          <a:p>
            <a:r>
              <a:rPr lang="ru-RU" dirty="0" smtClean="0"/>
              <a:t>(мы можем это делать)	</a:t>
            </a:r>
          </a:p>
          <a:p>
            <a:r>
              <a:rPr lang="ru-RU" dirty="0" smtClean="0"/>
              <a:t>Выбор способов и методов</a:t>
            </a:r>
          </a:p>
          <a:p>
            <a:r>
              <a:rPr lang="ru-RU" dirty="0" smtClean="0"/>
              <a:t> планирования</a:t>
            </a:r>
          </a:p>
          <a:p>
            <a:endParaRPr lang="ru-RU" dirty="0"/>
          </a:p>
        </p:txBody>
      </p:sp>
      <p:pic>
        <p:nvPicPr>
          <p:cNvPr id="9220" name="Picture 4" descr="Мой Мир@Mai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40" y="2571744"/>
            <a:ext cx="5000660" cy="375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 	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«Что получится?»</a:t>
            </a:r>
          </a:p>
          <a:p>
            <a:r>
              <a:rPr lang="ru-RU" dirty="0" smtClean="0"/>
              <a:t>(как решение проблемы)	</a:t>
            </a:r>
          </a:p>
          <a:p>
            <a:r>
              <a:rPr lang="ru-RU" dirty="0" smtClean="0"/>
              <a:t>Ожидаемый результат</a:t>
            </a:r>
          </a:p>
          <a:p>
            <a:endParaRPr lang="ru-RU" dirty="0"/>
          </a:p>
        </p:txBody>
      </p:sp>
      <p:pic>
        <p:nvPicPr>
          <p:cNvPr id="4" name="Picture 2" descr="Портфол - Электронные учеб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571744"/>
            <a:ext cx="3335030" cy="3614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395</Words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Создание проекта</vt:lpstr>
      <vt:lpstr>Слайд 2</vt:lpstr>
      <vt:lpstr>Слайд 3</vt:lpstr>
      <vt:lpstr>Слайд 4</vt:lpstr>
      <vt:lpstr>Проблема проекта </vt:lpstr>
      <vt:lpstr>Цель проекта</vt:lpstr>
      <vt:lpstr>  Задачи проекта  </vt:lpstr>
      <vt:lpstr>Методы и способы</vt:lpstr>
      <vt:lpstr>Результат   </vt:lpstr>
      <vt:lpstr>Структура работы: </vt:lpstr>
      <vt:lpstr>Введение</vt:lpstr>
      <vt:lpstr>Основная часть</vt:lpstr>
      <vt:lpstr>Заключение</vt:lpstr>
      <vt:lpstr>Список литературы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проекта</dc:title>
  <dc:creator>Teacher</dc:creator>
  <cp:lastModifiedBy>Teacher</cp:lastModifiedBy>
  <cp:revision>16</cp:revision>
  <dcterms:created xsi:type="dcterms:W3CDTF">2014-12-02T04:17:45Z</dcterms:created>
  <dcterms:modified xsi:type="dcterms:W3CDTF">2014-12-08T12:34:52Z</dcterms:modified>
</cp:coreProperties>
</file>