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E41-49C3-4682-9B85-0EA0D4176AC6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E2AD-8A35-45FF-A33A-88CCA9966B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E41-49C3-4682-9B85-0EA0D4176AC6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E2AD-8A35-45FF-A33A-88CCA9966B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E41-49C3-4682-9B85-0EA0D4176AC6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E2AD-8A35-45FF-A33A-88CCA9966B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E41-49C3-4682-9B85-0EA0D4176AC6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E2AD-8A35-45FF-A33A-88CCA9966B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E41-49C3-4682-9B85-0EA0D4176AC6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E2AD-8A35-45FF-A33A-88CCA9966B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E41-49C3-4682-9B85-0EA0D4176AC6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E2AD-8A35-45FF-A33A-88CCA9966B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E41-49C3-4682-9B85-0EA0D4176AC6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E2AD-8A35-45FF-A33A-88CCA9966B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E41-49C3-4682-9B85-0EA0D4176AC6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E2AD-8A35-45FF-A33A-88CCA9966B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E41-49C3-4682-9B85-0EA0D4176AC6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E2AD-8A35-45FF-A33A-88CCA9966B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E41-49C3-4682-9B85-0EA0D4176AC6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E2AD-8A35-45FF-A33A-88CCA9966B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C3E41-49C3-4682-9B85-0EA0D4176AC6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EE2AD-8A35-45FF-A33A-88CCA9966B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C3E41-49C3-4682-9B85-0EA0D4176AC6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EE2AD-8A35-45FF-A33A-88CCA9966B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8280920" cy="1470025"/>
          </a:xfrm>
          <a:solidFill>
            <a:schemeClr val="bg1">
              <a:alpha val="50000"/>
            </a:schemeClr>
          </a:solidFill>
          <a:effectLst>
            <a:softEdge rad="127000"/>
          </a:effectLst>
        </p:spPr>
        <p:txBody>
          <a:bodyPr>
            <a:normAutofit/>
          </a:bodyPr>
          <a:lstStyle/>
          <a:p>
            <a:r>
              <a:rPr lang="ru-RU" dirty="0"/>
              <a:t>«СЛУЖБА В </a:t>
            </a:r>
            <a:r>
              <a:rPr lang="ru-RU" dirty="0" smtClean="0"/>
              <a:t>АРМИИ </a:t>
            </a:r>
            <a:r>
              <a:rPr lang="ru-RU" dirty="0"/>
              <a:t>-  ЭТО ДОЛГ ИЛИ ОБЯЗАННОСТЬ</a:t>
            </a:r>
            <a:r>
              <a:rPr lang="ru-RU" dirty="0" smtClean="0"/>
              <a:t>?»</a:t>
            </a:r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949280"/>
            <a:ext cx="8229600" cy="908720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1 января 2009г. юноши призываются на военную службу на один год.</a:t>
            </a:r>
          </a:p>
        </p:txBody>
      </p:sp>
      <p:pic>
        <p:nvPicPr>
          <p:cNvPr id="1026" name="Picture 2" descr="C:\Users\Настя\Documents\Проекты\9 класс\ОЗОЖ Армия\solda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4664"/>
            <a:ext cx="7176797" cy="53825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021288"/>
            <a:ext cx="8229600" cy="522312"/>
          </a:xfrm>
        </p:spPr>
        <p:txBody>
          <a:bodyPr>
            <a:norm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Сценка 1. Двое - юноша 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девушка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Настя\Documents\Проекты\9 класс\ОЗОЖ Армия\призывники_прощание-с-девушко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7838503" cy="52809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877272"/>
            <a:ext cx="8229600" cy="720080"/>
          </a:xfrm>
        </p:spPr>
        <p:txBody>
          <a:bodyPr>
            <a:no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Сценка 2. Две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девушки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Настя\Documents\Проекты\9 класс\ОЗОЖ Армия\02_1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64704"/>
            <a:ext cx="8316924" cy="45365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4522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i="1" dirty="0"/>
              <a:t>Сценка 3. Пожилая женщина и одетый в грязный спортивный костюм юноша</a:t>
            </a:r>
            <a:endParaRPr lang="ru-RU" sz="2400" dirty="0"/>
          </a:p>
        </p:txBody>
      </p:sp>
      <p:pic>
        <p:nvPicPr>
          <p:cNvPr id="4098" name="Picture 2" descr="C:\Users\Настя\Documents\Проекты\9 класс\ОЗОЖ Армия\93_pervogodki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4664"/>
            <a:ext cx="7128792" cy="50124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50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«СЛУЖБА В АРМИИ -  ЭТО ДОЛГ ИЛИ ОБЯЗАННОСТЬ?»</vt:lpstr>
      <vt:lpstr> С 1 января 2009г. юноши призываются на военную службу на один год.</vt:lpstr>
      <vt:lpstr>Сценка 1. Двое - юноша и девушка</vt:lpstr>
      <vt:lpstr>Сценка 2. Две девушки</vt:lpstr>
      <vt:lpstr>Сценка 3. Пожилая женщина и одетый в грязный спортивный костюм юноша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«СЛУЖБА В АРМИИ -  ЭТО ДОЛГ ИЛИ ОБЯЗАННОСТЬ?»</dc:title>
  <dc:creator>Настя</dc:creator>
  <cp:lastModifiedBy>Настя</cp:lastModifiedBy>
  <cp:revision>9</cp:revision>
  <dcterms:created xsi:type="dcterms:W3CDTF">2013-10-20T16:10:48Z</dcterms:created>
  <dcterms:modified xsi:type="dcterms:W3CDTF">2013-10-20T18:42:15Z</dcterms:modified>
</cp:coreProperties>
</file>