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6112-7D45-46A6-AE44-4FF393572C6B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0116-DA24-4544-BFE8-A16397D83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800200"/>
          </a:xfrm>
          <a:solidFill>
            <a:schemeClr val="bg1">
              <a:alpha val="65000"/>
            </a:schemeClr>
          </a:solidFill>
          <a:effectLst>
            <a:softEdge rad="317500"/>
          </a:effectLst>
        </p:spPr>
        <p:txBody>
          <a:bodyPr/>
          <a:lstStyle/>
          <a:p>
            <a:r>
              <a:rPr lang="ru-RU" dirty="0" smtClean="0"/>
              <a:t>Патриотизм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7308304" cy="79208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«Тот, кто не любит свою страну, ничего любить не может»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-Джордж Байрон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Патриотизм - любовь к отечеству, преданность ему, стремление своими действиями служить его интересам.</a:t>
            </a:r>
            <a:endParaRPr lang="ru-RU" sz="2400" dirty="0"/>
          </a:p>
        </p:txBody>
      </p:sp>
      <p:pic>
        <p:nvPicPr>
          <p:cNvPr id="1026" name="Picture 2" descr="C:\Users\Настя\Documents\Проекты\9 класс\ОЗОЖ Патриотизм\0025-025-Bogatyri-zemli-russko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529408"/>
            <a:ext cx="633670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Генерал М. И. Драгомиров в перечне требований к солдату на первое место поставил любовь к Отечеству.</a:t>
            </a:r>
            <a:endParaRPr lang="ru-RU" sz="2400" dirty="0"/>
          </a:p>
        </p:txBody>
      </p:sp>
      <p:pic>
        <p:nvPicPr>
          <p:cNvPr id="2050" name="Picture 2" descr="C:\Users\Настя\Documents\Проекты\9 класс\ОЗОЖ Патриотизм\5f4f29f26e5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42615"/>
            <a:ext cx="7632848" cy="4880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664296" cy="6250706"/>
          </a:xfrm>
          <a:solidFill>
            <a:schemeClr val="bg1">
              <a:alpha val="79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400" dirty="0" smtClean="0"/>
              <a:t>В России народ с начала образования государства всегда был патриотичен. И есть очень много ярких примеров.</a:t>
            </a:r>
            <a:endParaRPr lang="ru-RU" sz="2400" dirty="0"/>
          </a:p>
        </p:txBody>
      </p:sp>
      <p:pic>
        <p:nvPicPr>
          <p:cNvPr id="3074" name="Picture 2" descr="C:\Users\Настя\Documents\Проекты\9 класс\ОЗОЖ Патриотизм\Sventov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32656"/>
            <a:ext cx="4608512" cy="6156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6178698"/>
          </a:xfrm>
          <a:solidFill>
            <a:schemeClr val="bg1">
              <a:alpha val="73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Один из величайших князей Древней Руси – Александр Невский. Вместе с русским войском он сражался против врагов Родины. Самые известные битвы: Невская битва и Ледовое побоище.</a:t>
            </a:r>
            <a:endParaRPr lang="ru-RU" sz="2000" dirty="0"/>
          </a:p>
        </p:txBody>
      </p:sp>
      <p:pic>
        <p:nvPicPr>
          <p:cNvPr id="4098" name="Picture 2" descr="C:\Users\Настя\Documents\Проекты\9 класс\ОЗОЖ Патриотизм\default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7280" y="414510"/>
            <a:ext cx="3113719" cy="6182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6106690"/>
          </a:xfrm>
          <a:solidFill>
            <a:schemeClr val="bg1">
              <a:alpha val="59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Величайший русский полководец, генералиссимус – Александр Суворов. Не проиграл ни одного сражения (более 60). Был награждён всеми российскими орденами, которыми награждались мужчины в его время, а также множеством иностранных.</a:t>
            </a:r>
            <a:endParaRPr lang="ru-RU" sz="2000" dirty="0"/>
          </a:p>
        </p:txBody>
      </p:sp>
      <p:pic>
        <p:nvPicPr>
          <p:cNvPr id="6146" name="Picture 2" descr="C:\Users\Настя\Documents\Проекты\9 класс\ОЗОЖ Патриотизм\460px-Joseph_Kreutzinger_-_Portrait_of_Count_Alexander_Suvorov_-_WGA122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4735696" cy="617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2304256" cy="6178698"/>
          </a:xfrm>
          <a:solidFill>
            <a:schemeClr val="bg1">
              <a:alpha val="46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В 1813 году на Россию напало французское войско во главе с Наполеоном </a:t>
            </a:r>
            <a:r>
              <a:rPr lang="en-US" sz="2000" dirty="0" smtClean="0"/>
              <a:t>I</a:t>
            </a:r>
            <a:r>
              <a:rPr lang="ru-RU" sz="2000" dirty="0" smtClean="0"/>
              <a:t>. Русские достойны отстояли свою страну. В этой Отечественной войне главнокомандующим армией был М. И. Кутузов.</a:t>
            </a:r>
            <a:endParaRPr lang="ru-RU" sz="2000" dirty="0"/>
          </a:p>
        </p:txBody>
      </p:sp>
      <p:pic>
        <p:nvPicPr>
          <p:cNvPr id="5122" name="Picture 2" descr="C:\Users\Настя\Documents\Проекты\9 класс\ОЗОЖ Патриотизм\8ddd7847bb0c27e05807c2eaaf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332656"/>
            <a:ext cx="5184576" cy="6089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Бесконечно большим патриотизмом обладали солдаты, которые шли на фронт Великой Отечественной войны.</a:t>
            </a:r>
            <a:endParaRPr lang="ru-RU" sz="2000" dirty="0"/>
          </a:p>
        </p:txBody>
      </p:sp>
      <p:pic>
        <p:nvPicPr>
          <p:cNvPr id="7170" name="Picture 2" descr="C:\Users\Настя\Documents\Проекты\9 класс\ОЗОЖ Патриотизм\45587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7344816" cy="4722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solidFill>
            <a:schemeClr val="bg1">
              <a:alpha val="65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Патриотизм</vt:lpstr>
      <vt:lpstr>Патриотизм - любовь к отечеству, преданность ему, стремление своими действиями служить его интересам.</vt:lpstr>
      <vt:lpstr>Генерал М. И. Драгомиров в перечне требований к солдату на первое место поставил любовь к Отечеству.</vt:lpstr>
      <vt:lpstr>В России народ с начала образования государства всегда был патриотичен. И есть очень много ярких примеров.</vt:lpstr>
      <vt:lpstr>Один из величайших князей Древней Руси – Александр Невский. Вместе с русским войском он сражался против врагов Родины. Самые известные битвы: Невская битва и Ледовое побоище.</vt:lpstr>
      <vt:lpstr>Величайший русский полководец, генералиссимус – Александр Суворов. Не проиграл ни одного сражения (более 60). Был награждён всеми российскими орденами, которыми награждались мужчины в его время, а также множеством иностранных.</vt:lpstr>
      <vt:lpstr>В 1813 году на Россию напало французское войско во главе с Наполеоном I. Русские достойны отстояли свою страну. В этой Отечественной войне главнокомандующим армией был М. И. Кутузов.</vt:lpstr>
      <vt:lpstr>Бесконечно большим патриотизмом обладали солдаты, которые шли на фронт Великой Отечественной войны.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Патриотизм</dc:title>
  <dc:creator>Автор</dc:creator>
  <cp:lastModifiedBy>Пользователь Windows</cp:lastModifiedBy>
  <cp:revision>15</cp:revision>
  <dcterms:created xsi:type="dcterms:W3CDTF">2013-10-13T15:17:45Z</dcterms:created>
  <dcterms:modified xsi:type="dcterms:W3CDTF">2013-10-27T08:57:01Z</dcterms:modified>
</cp:coreProperties>
</file>